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0.jpg" ContentType="image/jpg"/>
  <Override PartName="/ppt/media/image71.jpg" ContentType="image/jpg"/>
  <Override PartName="/ppt/media/image73.jpg" ContentType="image/jpg"/>
  <Override PartName="/ppt/media/image7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1152" r:id="rId2"/>
    <p:sldId id="1278" r:id="rId3"/>
    <p:sldId id="292" r:id="rId4"/>
    <p:sldId id="321" r:id="rId5"/>
    <p:sldId id="306" r:id="rId6"/>
    <p:sldId id="322" r:id="rId7"/>
    <p:sldId id="323" r:id="rId8"/>
    <p:sldId id="1179" r:id="rId9"/>
    <p:sldId id="1265" r:id="rId10"/>
    <p:sldId id="295" r:id="rId11"/>
    <p:sldId id="1289" r:id="rId12"/>
    <p:sldId id="308" r:id="rId13"/>
    <p:sldId id="279" r:id="rId14"/>
    <p:sldId id="280" r:id="rId15"/>
    <p:sldId id="296" r:id="rId16"/>
    <p:sldId id="257" r:id="rId17"/>
    <p:sldId id="1261" r:id="rId18"/>
    <p:sldId id="260" r:id="rId19"/>
    <p:sldId id="1244" r:id="rId20"/>
    <p:sldId id="1245" r:id="rId21"/>
    <p:sldId id="1280" r:id="rId22"/>
    <p:sldId id="1214" r:id="rId23"/>
    <p:sldId id="353" r:id="rId24"/>
    <p:sldId id="1199" r:id="rId25"/>
    <p:sldId id="1263" r:id="rId26"/>
    <p:sldId id="350" r:id="rId27"/>
    <p:sldId id="345" r:id="rId28"/>
    <p:sldId id="346" r:id="rId29"/>
    <p:sldId id="347" r:id="rId30"/>
    <p:sldId id="348" r:id="rId31"/>
    <p:sldId id="349" r:id="rId32"/>
    <p:sldId id="1257" r:id="rId33"/>
    <p:sldId id="1259" r:id="rId34"/>
    <p:sldId id="408" r:id="rId35"/>
    <p:sldId id="409" r:id="rId36"/>
    <p:sldId id="410" r:id="rId37"/>
    <p:sldId id="1291" r:id="rId38"/>
    <p:sldId id="1283" r:id="rId39"/>
    <p:sldId id="1288" r:id="rId40"/>
    <p:sldId id="1281" r:id="rId41"/>
    <p:sldId id="297" r:id="rId42"/>
    <p:sldId id="298" r:id="rId43"/>
    <p:sldId id="299" r:id="rId44"/>
    <p:sldId id="313" r:id="rId45"/>
    <p:sldId id="1290" r:id="rId46"/>
    <p:sldId id="1292" r:id="rId47"/>
    <p:sldId id="276" r:id="rId48"/>
    <p:sldId id="273" r:id="rId49"/>
    <p:sldId id="318" r:id="rId50"/>
    <p:sldId id="277" r:id="rId51"/>
    <p:sldId id="1279" r:id="rId52"/>
    <p:sldId id="1264" r:id="rId5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74D"/>
    <a:srgbClr val="1DFF83"/>
    <a:srgbClr val="67686B"/>
    <a:srgbClr val="1D864E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2E1E6-E0D3-4A55-BE17-0E6F9E4F6885}" v="169" dt="2023-08-22T21:38:05.45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44" autoAdjust="0"/>
    <p:restoredTop sz="94660"/>
  </p:normalViewPr>
  <p:slideViewPr>
    <p:cSldViewPr snapToGrid="0">
      <p:cViewPr>
        <p:scale>
          <a:sx n="50" d="100"/>
          <a:sy n="50" d="100"/>
        </p:scale>
        <p:origin x="74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ma Souza" userId="5576c30c6694a5fe" providerId="LiveId" clId="{9C5AAE04-82F6-4F6A-894C-C63A62CA9184}"/>
    <pc:docChg chg="undo custSel addSld delSld modSld sldOrd">
      <pc:chgData name="Lima Souza" userId="5576c30c6694a5fe" providerId="LiveId" clId="{9C5AAE04-82F6-4F6A-894C-C63A62CA9184}" dt="2023-08-15T20:33:02.547" v="620" actId="1037"/>
      <pc:docMkLst>
        <pc:docMk/>
      </pc:docMkLst>
      <pc:sldChg chg="add">
        <pc:chgData name="Lima Souza" userId="5576c30c6694a5fe" providerId="LiveId" clId="{9C5AAE04-82F6-4F6A-894C-C63A62CA9184}" dt="2023-08-10T20:13:20.894" v="13"/>
        <pc:sldMkLst>
          <pc:docMk/>
          <pc:sldMk cId="0" sldId="257"/>
        </pc:sldMkLst>
      </pc:sldChg>
      <pc:sldChg chg="add">
        <pc:chgData name="Lima Souza" userId="5576c30c6694a5fe" providerId="LiveId" clId="{9C5AAE04-82F6-4F6A-894C-C63A62CA9184}" dt="2023-08-10T20:13:20.894" v="13"/>
        <pc:sldMkLst>
          <pc:docMk/>
          <pc:sldMk cId="0" sldId="260"/>
        </pc:sldMkLst>
      </pc:sldChg>
      <pc:sldChg chg="modSp mod">
        <pc:chgData name="Lima Souza" userId="5576c30c6694a5fe" providerId="LiveId" clId="{9C5AAE04-82F6-4F6A-894C-C63A62CA9184}" dt="2023-08-10T21:08:51.199" v="204" actId="1037"/>
        <pc:sldMkLst>
          <pc:docMk/>
          <pc:sldMk cId="0" sldId="273"/>
        </pc:sldMkLst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02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11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12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13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15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17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18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0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1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2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3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4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5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28" creationId="{00000000-0000-0000-0000-000000000000}"/>
          </ac:spMkLst>
        </pc:spChg>
        <pc:spChg chg="mod">
          <ac:chgData name="Lima Souza" userId="5576c30c6694a5fe" providerId="LiveId" clId="{9C5AAE04-82F6-4F6A-894C-C63A62CA9184}" dt="2023-08-10T21:08:51.199" v="204" actId="1037"/>
          <ac:spMkLst>
            <pc:docMk/>
            <pc:sldMk cId="0" sldId="273"/>
            <ac:spMk id="630" creationId="{00000000-0000-0000-0000-000000000000}"/>
          </ac:spMkLst>
        </pc:spChg>
        <pc:picChg chg="mod">
          <ac:chgData name="Lima Souza" userId="5576c30c6694a5fe" providerId="LiveId" clId="{9C5AAE04-82F6-4F6A-894C-C63A62CA9184}" dt="2023-08-10T21:08:51.199" v="204" actId="1037"/>
          <ac:picMkLst>
            <pc:docMk/>
            <pc:sldMk cId="0" sldId="273"/>
            <ac:picMk id="2" creationId="{00000000-0000-0000-0000-000000000000}"/>
          </ac:picMkLst>
        </pc:picChg>
        <pc:picChg chg="mod">
          <ac:chgData name="Lima Souza" userId="5576c30c6694a5fe" providerId="LiveId" clId="{9C5AAE04-82F6-4F6A-894C-C63A62CA9184}" dt="2023-08-10T21:08:51.199" v="204" actId="1037"/>
          <ac:picMkLst>
            <pc:docMk/>
            <pc:sldMk cId="0" sldId="273"/>
            <ac:picMk id="603" creationId="{00000000-0000-0000-0000-000000000000}"/>
          </ac:picMkLst>
        </pc:picChg>
        <pc:picChg chg="mod">
          <ac:chgData name="Lima Souza" userId="5576c30c6694a5fe" providerId="LiveId" clId="{9C5AAE04-82F6-4F6A-894C-C63A62CA9184}" dt="2023-08-10T21:08:51.199" v="204" actId="1037"/>
          <ac:picMkLst>
            <pc:docMk/>
            <pc:sldMk cId="0" sldId="273"/>
            <ac:picMk id="604" creationId="{00000000-0000-0000-0000-000000000000}"/>
          </ac:picMkLst>
        </pc:picChg>
        <pc:picChg chg="mod">
          <ac:chgData name="Lima Souza" userId="5576c30c6694a5fe" providerId="LiveId" clId="{9C5AAE04-82F6-4F6A-894C-C63A62CA9184}" dt="2023-08-10T21:08:51.199" v="204" actId="1037"/>
          <ac:picMkLst>
            <pc:docMk/>
            <pc:sldMk cId="0" sldId="273"/>
            <ac:picMk id="616" creationId="{00000000-0000-0000-0000-000000000000}"/>
          </ac:picMkLst>
        </pc:picChg>
        <pc:picChg chg="mod">
          <ac:chgData name="Lima Souza" userId="5576c30c6694a5fe" providerId="LiveId" clId="{9C5AAE04-82F6-4F6A-894C-C63A62CA9184}" dt="2023-08-10T21:08:51.199" v="204" actId="1037"/>
          <ac:picMkLst>
            <pc:docMk/>
            <pc:sldMk cId="0" sldId="273"/>
            <ac:picMk id="629" creationId="{00000000-0000-0000-0000-000000000000}"/>
          </ac:picMkLst>
        </pc:picChg>
      </pc:sldChg>
      <pc:sldChg chg="modSp mod">
        <pc:chgData name="Lima Souza" userId="5576c30c6694a5fe" providerId="LiveId" clId="{9C5AAE04-82F6-4F6A-894C-C63A62CA9184}" dt="2023-08-10T21:08:32.567" v="168" actId="1076"/>
        <pc:sldMkLst>
          <pc:docMk/>
          <pc:sldMk cId="1345279303" sldId="276"/>
        </pc:sldMkLst>
        <pc:spChg chg="mod">
          <ac:chgData name="Lima Souza" userId="5576c30c6694a5fe" providerId="LiveId" clId="{9C5AAE04-82F6-4F6A-894C-C63A62CA9184}" dt="2023-08-10T21:08:32.567" v="168" actId="1076"/>
          <ac:spMkLst>
            <pc:docMk/>
            <pc:sldMk cId="1345279303" sldId="276"/>
            <ac:spMk id="23" creationId="{00000000-0000-0000-0000-000000000000}"/>
          </ac:spMkLst>
        </pc:spChg>
      </pc:sldChg>
      <pc:sldChg chg="add modTransition">
        <pc:chgData name="Lima Souza" userId="5576c30c6694a5fe" providerId="LiveId" clId="{9C5AAE04-82F6-4F6A-894C-C63A62CA9184}" dt="2023-08-10T20:35:12.665" v="69"/>
        <pc:sldMkLst>
          <pc:docMk/>
          <pc:sldMk cId="0" sldId="277"/>
        </pc:sldMkLst>
      </pc:sldChg>
      <pc:sldChg chg="del">
        <pc:chgData name="Lima Souza" userId="5576c30c6694a5fe" providerId="LiveId" clId="{9C5AAE04-82F6-4F6A-894C-C63A62CA9184}" dt="2023-08-10T20:35:24.974" v="70" actId="47"/>
        <pc:sldMkLst>
          <pc:docMk/>
          <pc:sldMk cId="539980805" sldId="278"/>
        </pc:sldMkLst>
      </pc:sldChg>
      <pc:sldChg chg="add">
        <pc:chgData name="Lima Souza" userId="5576c30c6694a5fe" providerId="LiveId" clId="{9C5AAE04-82F6-4F6A-894C-C63A62CA9184}" dt="2023-08-10T21:02:36.780" v="117"/>
        <pc:sldMkLst>
          <pc:docMk/>
          <pc:sldMk cId="557867947" sldId="280"/>
        </pc:sldMkLst>
      </pc:sldChg>
      <pc:sldChg chg="del">
        <pc:chgData name="Lima Souza" userId="5576c30c6694a5fe" providerId="LiveId" clId="{9C5AAE04-82F6-4F6A-894C-C63A62CA9184}" dt="2023-08-10T21:00:55.943" v="111" actId="2696"/>
        <pc:sldMkLst>
          <pc:docMk/>
          <pc:sldMk cId="2270220767" sldId="280"/>
        </pc:sldMkLst>
      </pc:sldChg>
      <pc:sldChg chg="add del">
        <pc:chgData name="Lima Souza" userId="5576c30c6694a5fe" providerId="LiveId" clId="{9C5AAE04-82F6-4F6A-894C-C63A62CA9184}" dt="2023-08-10T21:02:29.929" v="116" actId="2696"/>
        <pc:sldMkLst>
          <pc:docMk/>
          <pc:sldMk cId="2313886161" sldId="280"/>
        </pc:sldMkLst>
      </pc:sldChg>
      <pc:sldChg chg="add del">
        <pc:chgData name="Lima Souza" userId="5576c30c6694a5fe" providerId="LiveId" clId="{9C5AAE04-82F6-4F6A-894C-C63A62CA9184}" dt="2023-08-10T21:01:58.604" v="114" actId="2696"/>
        <pc:sldMkLst>
          <pc:docMk/>
          <pc:sldMk cId="3167880477" sldId="280"/>
        </pc:sldMkLst>
      </pc:sldChg>
      <pc:sldChg chg="del">
        <pc:chgData name="Lima Souza" userId="5576c30c6694a5fe" providerId="LiveId" clId="{9C5AAE04-82F6-4F6A-894C-C63A62CA9184}" dt="2023-08-10T19:12:53.136" v="2" actId="47"/>
        <pc:sldMkLst>
          <pc:docMk/>
          <pc:sldMk cId="514337701" sldId="291"/>
        </pc:sldMkLst>
      </pc:sldChg>
      <pc:sldChg chg="del">
        <pc:chgData name="Lima Souza" userId="5576c30c6694a5fe" providerId="LiveId" clId="{9C5AAE04-82F6-4F6A-894C-C63A62CA9184}" dt="2023-08-10T21:03:04.734" v="118" actId="2696"/>
        <pc:sldMkLst>
          <pc:docMk/>
          <pc:sldMk cId="21493739" sldId="296"/>
        </pc:sldMkLst>
      </pc:sldChg>
      <pc:sldChg chg="add">
        <pc:chgData name="Lima Souza" userId="5576c30c6694a5fe" providerId="LiveId" clId="{9C5AAE04-82F6-4F6A-894C-C63A62CA9184}" dt="2023-08-10T21:03:13.196" v="119"/>
        <pc:sldMkLst>
          <pc:docMk/>
          <pc:sldMk cId="2741978954" sldId="296"/>
        </pc:sldMkLst>
      </pc:sldChg>
      <pc:sldChg chg="modSp mod">
        <pc:chgData name="Lima Souza" userId="5576c30c6694a5fe" providerId="LiveId" clId="{9C5AAE04-82F6-4F6A-894C-C63A62CA9184}" dt="2023-08-10T19:39:30.906" v="11" actId="1076"/>
        <pc:sldMkLst>
          <pc:docMk/>
          <pc:sldMk cId="2184144025" sldId="306"/>
        </pc:sldMkLst>
        <pc:spChg chg="mod">
          <ac:chgData name="Lima Souza" userId="5576c30c6694a5fe" providerId="LiveId" clId="{9C5AAE04-82F6-4F6A-894C-C63A62CA9184}" dt="2023-08-10T19:39:30.906" v="11" actId="1076"/>
          <ac:spMkLst>
            <pc:docMk/>
            <pc:sldMk cId="2184144025" sldId="306"/>
            <ac:spMk id="50" creationId="{00000000-0000-0000-0000-000000000000}"/>
          </ac:spMkLst>
        </pc:spChg>
        <pc:spChg chg="mod">
          <ac:chgData name="Lima Souza" userId="5576c30c6694a5fe" providerId="LiveId" clId="{9C5AAE04-82F6-4F6A-894C-C63A62CA9184}" dt="2023-08-10T19:39:19.474" v="10" actId="1076"/>
          <ac:spMkLst>
            <pc:docMk/>
            <pc:sldMk cId="2184144025" sldId="306"/>
            <ac:spMk id="657" creationId="{00000000-0000-0000-0000-000000000000}"/>
          </ac:spMkLst>
        </pc:spChg>
      </pc:sldChg>
      <pc:sldChg chg="add">
        <pc:chgData name="Lima Souza" userId="5576c30c6694a5fe" providerId="LiveId" clId="{9C5AAE04-82F6-4F6A-894C-C63A62CA9184}" dt="2023-08-10T20:23:37.108" v="30"/>
        <pc:sldMkLst>
          <pc:docMk/>
          <pc:sldMk cId="1244335802" sldId="308"/>
        </pc:sldMkLst>
      </pc:sldChg>
      <pc:sldChg chg="del">
        <pc:chgData name="Lima Souza" userId="5576c30c6694a5fe" providerId="LiveId" clId="{9C5AAE04-82F6-4F6A-894C-C63A62CA9184}" dt="2023-08-10T20:36:56.762" v="81" actId="47"/>
        <pc:sldMkLst>
          <pc:docMk/>
          <pc:sldMk cId="287395140" sldId="311"/>
        </pc:sldMkLst>
      </pc:sldChg>
      <pc:sldChg chg="delSp modSp mod">
        <pc:chgData name="Lima Souza" userId="5576c30c6694a5fe" providerId="LiveId" clId="{9C5AAE04-82F6-4F6A-894C-C63A62CA9184}" dt="2023-08-10T20:55:58.959" v="88" actId="1076"/>
        <pc:sldMkLst>
          <pc:docMk/>
          <pc:sldMk cId="3076292773" sldId="322"/>
        </pc:sldMkLst>
        <pc:grpChg chg="mod">
          <ac:chgData name="Lima Souza" userId="5576c30c6694a5fe" providerId="LiveId" clId="{9C5AAE04-82F6-4F6A-894C-C63A62CA9184}" dt="2023-08-10T20:55:58.959" v="88" actId="1076"/>
          <ac:grpSpMkLst>
            <pc:docMk/>
            <pc:sldMk cId="3076292773" sldId="322"/>
            <ac:grpSpMk id="664" creationId="{00000000-0000-0000-0000-000000000000}"/>
          </ac:grpSpMkLst>
        </pc:grpChg>
        <pc:picChg chg="del">
          <ac:chgData name="Lima Souza" userId="5576c30c6694a5fe" providerId="LiveId" clId="{9C5AAE04-82F6-4F6A-894C-C63A62CA9184}" dt="2023-08-10T20:55:52.569" v="86" actId="478"/>
          <ac:picMkLst>
            <pc:docMk/>
            <pc:sldMk cId="3076292773" sldId="322"/>
            <ac:picMk id="675" creationId="{00000000-0000-0000-0000-000000000000}"/>
          </ac:picMkLst>
        </pc:picChg>
        <pc:picChg chg="mod">
          <ac:chgData name="Lima Souza" userId="5576c30c6694a5fe" providerId="LiveId" clId="{9C5AAE04-82F6-4F6A-894C-C63A62CA9184}" dt="2023-08-10T20:55:58.959" v="88" actId="1076"/>
          <ac:picMkLst>
            <pc:docMk/>
            <pc:sldMk cId="3076292773" sldId="322"/>
            <ac:picMk id="677" creationId="{00000000-0000-0000-0000-000000000000}"/>
          </ac:picMkLst>
        </pc:picChg>
        <pc:picChg chg="del">
          <ac:chgData name="Lima Souza" userId="5576c30c6694a5fe" providerId="LiveId" clId="{9C5AAE04-82F6-4F6A-894C-C63A62CA9184}" dt="2023-08-10T20:55:53.789" v="87" actId="478"/>
          <ac:picMkLst>
            <pc:docMk/>
            <pc:sldMk cId="3076292773" sldId="322"/>
            <ac:picMk id="678" creationId="{00000000-0000-0000-0000-000000000000}"/>
          </ac:picMkLst>
        </pc:picChg>
      </pc:sldChg>
      <pc:sldChg chg="add del">
        <pc:chgData name="Lima Souza" userId="5576c30c6694a5fe" providerId="LiveId" clId="{9C5AAE04-82F6-4F6A-894C-C63A62CA9184}" dt="2023-08-10T21:05:01.520" v="135" actId="47"/>
        <pc:sldMkLst>
          <pc:docMk/>
          <pc:sldMk cId="1615231183" sldId="338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2746771201" sldId="345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3841157465" sldId="346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2691205475" sldId="347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3883012981" sldId="348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3283458582" sldId="349"/>
        </pc:sldMkLst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102142503" sldId="350"/>
        </pc:sldMkLst>
      </pc:sldChg>
      <pc:sldChg chg="add">
        <pc:chgData name="Lima Souza" userId="5576c30c6694a5fe" providerId="LiveId" clId="{9C5AAE04-82F6-4F6A-894C-C63A62CA9184}" dt="2023-08-10T20:13:50.633" v="15"/>
        <pc:sldMkLst>
          <pc:docMk/>
          <pc:sldMk cId="2682464798" sldId="353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3205976083" sldId="408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3586613639" sldId="409"/>
        </pc:sldMkLst>
      </pc:sldChg>
      <pc:sldChg chg="modSp add mod">
        <pc:chgData name="Lima Souza" userId="5576c30c6694a5fe" providerId="LiveId" clId="{9C5AAE04-82F6-4F6A-894C-C63A62CA9184}" dt="2023-08-10T20:21:58.532" v="28" actId="1076"/>
        <pc:sldMkLst>
          <pc:docMk/>
          <pc:sldMk cId="1703395183" sldId="410"/>
        </pc:sldMkLst>
        <pc:spChg chg="mod">
          <ac:chgData name="Lima Souza" userId="5576c30c6694a5fe" providerId="LiveId" clId="{9C5AAE04-82F6-4F6A-894C-C63A62CA9184}" dt="2023-08-10T20:21:58.532" v="28" actId="1076"/>
          <ac:spMkLst>
            <pc:docMk/>
            <pc:sldMk cId="1703395183" sldId="410"/>
            <ac:spMk id="17" creationId="{920904EF-D354-49A7-A03F-AABE4E6A9D18}"/>
          </ac:spMkLst>
        </pc:spChg>
      </pc:sldChg>
      <pc:sldChg chg="addSp delSp modSp add mod modNotes">
        <pc:chgData name="Lima Souza" userId="5576c30c6694a5fe" providerId="LiveId" clId="{9C5AAE04-82F6-4F6A-894C-C63A62CA9184}" dt="2023-08-15T19:55:20.131" v="303" actId="21"/>
        <pc:sldMkLst>
          <pc:docMk/>
          <pc:sldMk cId="2327709364" sldId="1152"/>
        </pc:sldMkLst>
        <pc:picChg chg="add del mod">
          <ac:chgData name="Lima Souza" userId="5576c30c6694a5fe" providerId="LiveId" clId="{9C5AAE04-82F6-4F6A-894C-C63A62CA9184}" dt="2023-08-15T19:55:20.131" v="303" actId="21"/>
          <ac:picMkLst>
            <pc:docMk/>
            <pc:sldMk cId="2327709364" sldId="1152"/>
            <ac:picMk id="5" creationId="{D5162AC0-7A64-4BDB-A90C-92736A89DE62}"/>
          </ac:picMkLst>
        </pc:picChg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2329694337" sldId="1198"/>
        </pc:sldMkLst>
      </pc:sldChg>
      <pc:sldChg chg="add">
        <pc:chgData name="Lima Souza" userId="5576c30c6694a5fe" providerId="LiveId" clId="{9C5AAE04-82F6-4F6A-894C-C63A62CA9184}" dt="2023-08-10T20:13:50.633" v="15"/>
        <pc:sldMkLst>
          <pc:docMk/>
          <pc:sldMk cId="2027886105" sldId="1199"/>
        </pc:sldMkLst>
      </pc:sldChg>
      <pc:sldChg chg="modSp add del mod">
        <pc:chgData name="Lima Souza" userId="5576c30c6694a5fe" providerId="LiveId" clId="{9C5AAE04-82F6-4F6A-894C-C63A62CA9184}" dt="2023-08-10T20:58:09.193" v="102" actId="2696"/>
        <pc:sldMkLst>
          <pc:docMk/>
          <pc:sldMk cId="893185292" sldId="1214"/>
        </pc:sldMkLst>
        <pc:spChg chg="mod">
          <ac:chgData name="Lima Souza" userId="5576c30c6694a5fe" providerId="LiveId" clId="{9C5AAE04-82F6-4F6A-894C-C63A62CA9184}" dt="2023-08-10T20:57:26.050" v="101" actId="20577"/>
          <ac:spMkLst>
            <pc:docMk/>
            <pc:sldMk cId="893185292" sldId="1214"/>
            <ac:spMk id="20" creationId="{B882CE89-3755-4D2C-8967-DF1607FA7063}"/>
          </ac:spMkLst>
        </pc:spChg>
      </pc:sldChg>
      <pc:sldChg chg="modSp add mod">
        <pc:chgData name="Lima Souza" userId="5576c30c6694a5fe" providerId="LiveId" clId="{9C5AAE04-82F6-4F6A-894C-C63A62CA9184}" dt="2023-08-10T20:59:31.944" v="110" actId="6549"/>
        <pc:sldMkLst>
          <pc:docMk/>
          <pc:sldMk cId="4215688896" sldId="1214"/>
        </pc:sldMkLst>
        <pc:spChg chg="mod">
          <ac:chgData name="Lima Souza" userId="5576c30c6694a5fe" providerId="LiveId" clId="{9C5AAE04-82F6-4F6A-894C-C63A62CA9184}" dt="2023-08-10T20:59:31.944" v="110" actId="6549"/>
          <ac:spMkLst>
            <pc:docMk/>
            <pc:sldMk cId="4215688896" sldId="1214"/>
            <ac:spMk id="20" creationId="{B882CE89-3755-4D2C-8967-DF1607FA7063}"/>
          </ac:spMkLst>
        </pc:spChg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100478448" sldId="1243"/>
        </pc:sldMkLst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3614023433" sldId="1244"/>
        </pc:sldMkLst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2810626584" sldId="1245"/>
        </pc:sldMkLst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1994963675" sldId="1246"/>
        </pc:sldMkLst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494987444" sldId="1253"/>
        </pc:sldMkLst>
      </pc:sldChg>
      <pc:sldChg chg="add">
        <pc:chgData name="Lima Souza" userId="5576c30c6694a5fe" providerId="LiveId" clId="{9C5AAE04-82F6-4F6A-894C-C63A62CA9184}" dt="2023-08-10T20:15:11.286" v="17"/>
        <pc:sldMkLst>
          <pc:docMk/>
          <pc:sldMk cId="1222806319" sldId="1257"/>
        </pc:sldMkLst>
      </pc:sldChg>
      <pc:sldChg chg="add modNotes">
        <pc:chgData name="Lima Souza" userId="5576c30c6694a5fe" providerId="LiveId" clId="{9C5AAE04-82F6-4F6A-894C-C63A62CA9184}" dt="2023-08-10T21:00:55.943" v="112"/>
        <pc:sldMkLst>
          <pc:docMk/>
          <pc:sldMk cId="984721569" sldId="1259"/>
        </pc:sldMkLst>
      </pc:sldChg>
      <pc:sldChg chg="add">
        <pc:chgData name="Lima Souza" userId="5576c30c6694a5fe" providerId="LiveId" clId="{9C5AAE04-82F6-4F6A-894C-C63A62CA9184}" dt="2023-08-10T20:13:20.894" v="13"/>
        <pc:sldMkLst>
          <pc:docMk/>
          <pc:sldMk cId="0" sldId="1261"/>
        </pc:sldMkLst>
      </pc:sldChg>
      <pc:sldChg chg="add">
        <pc:chgData name="Lima Souza" userId="5576c30c6694a5fe" providerId="LiveId" clId="{9C5AAE04-82F6-4F6A-894C-C63A62CA9184}" dt="2023-08-10T20:13:50.633" v="15"/>
        <pc:sldMkLst>
          <pc:docMk/>
          <pc:sldMk cId="518761048" sldId="1263"/>
        </pc:sldMkLst>
      </pc:sldChg>
      <pc:sldChg chg="addSp delSp modSp add mod modTransition">
        <pc:chgData name="Lima Souza" userId="5576c30c6694a5fe" providerId="LiveId" clId="{9C5AAE04-82F6-4F6A-894C-C63A62CA9184}" dt="2023-08-10T20:36:50.478" v="80" actId="478"/>
        <pc:sldMkLst>
          <pc:docMk/>
          <pc:sldMk cId="2314121919" sldId="1264"/>
        </pc:sldMkLst>
        <pc:spChg chg="mod">
          <ac:chgData name="Lima Souza" userId="5576c30c6694a5fe" providerId="LiveId" clId="{9C5AAE04-82F6-4F6A-894C-C63A62CA9184}" dt="2023-08-10T20:36:19.290" v="76" actId="207"/>
          <ac:spMkLst>
            <pc:docMk/>
            <pc:sldMk cId="2314121919" sldId="1264"/>
            <ac:spMk id="5" creationId="{00000000-0000-0000-0000-000000000000}"/>
          </ac:spMkLst>
        </pc:spChg>
        <pc:spChg chg="mod">
          <ac:chgData name="Lima Souza" userId="5576c30c6694a5fe" providerId="LiveId" clId="{9C5AAE04-82F6-4F6A-894C-C63A62CA9184}" dt="2023-08-10T20:36:13.084" v="75" actId="1076"/>
          <ac:spMkLst>
            <pc:docMk/>
            <pc:sldMk cId="2314121919" sldId="1264"/>
            <ac:spMk id="17" creationId="{074F3A5B-EF1B-4C0A-8565-2CDAF2EAB522}"/>
          </ac:spMkLst>
        </pc:spChg>
        <pc:picChg chg="del">
          <ac:chgData name="Lima Souza" userId="5576c30c6694a5fe" providerId="LiveId" clId="{9C5AAE04-82F6-4F6A-894C-C63A62CA9184}" dt="2023-08-10T20:35:49.644" v="72" actId="478"/>
          <ac:picMkLst>
            <pc:docMk/>
            <pc:sldMk cId="2314121919" sldId="1264"/>
            <ac:picMk id="2" creationId="{00000000-0000-0000-0000-000000000000}"/>
          </ac:picMkLst>
        </pc:picChg>
        <pc:picChg chg="add mod ord">
          <ac:chgData name="Lima Souza" userId="5576c30c6694a5fe" providerId="LiveId" clId="{9C5AAE04-82F6-4F6A-894C-C63A62CA9184}" dt="2023-08-10T20:36:03.687" v="74" actId="167"/>
          <ac:picMkLst>
            <pc:docMk/>
            <pc:sldMk cId="2314121919" sldId="1264"/>
            <ac:picMk id="3" creationId="{D7C2EC2D-24B8-6F7B-D1F9-7F6CA7D990A7}"/>
          </ac:picMkLst>
        </pc:picChg>
        <pc:picChg chg="mod">
          <ac:chgData name="Lima Souza" userId="5576c30c6694a5fe" providerId="LiveId" clId="{9C5AAE04-82F6-4F6A-894C-C63A62CA9184}" dt="2023-08-10T20:36:32.955" v="78" actId="1076"/>
          <ac:picMkLst>
            <pc:docMk/>
            <pc:sldMk cId="2314121919" sldId="1264"/>
            <ac:picMk id="15" creationId="{00000000-0000-0000-0000-000000000000}"/>
          </ac:picMkLst>
        </pc:picChg>
        <pc:picChg chg="del mod">
          <ac:chgData name="Lima Souza" userId="5576c30c6694a5fe" providerId="LiveId" clId="{9C5AAE04-82F6-4F6A-894C-C63A62CA9184}" dt="2023-08-10T20:36:50.478" v="80" actId="478"/>
          <ac:picMkLst>
            <pc:docMk/>
            <pc:sldMk cId="2314121919" sldId="1264"/>
            <ac:picMk id="20" creationId="{8D4C7C86-CAE7-4C54-9EFA-1D55AD3A53CA}"/>
          </ac:picMkLst>
        </pc:picChg>
      </pc:sldChg>
      <pc:sldChg chg="del">
        <pc:chgData name="Lima Souza" userId="5576c30c6694a5fe" providerId="LiveId" clId="{9C5AAE04-82F6-4F6A-894C-C63A62CA9184}" dt="2023-08-10T20:13:27.807" v="14" actId="47"/>
        <pc:sldMkLst>
          <pc:docMk/>
          <pc:sldMk cId="4109135983" sldId="1266"/>
        </pc:sldMkLst>
      </pc:sldChg>
      <pc:sldChg chg="del">
        <pc:chgData name="Lima Souza" userId="5576c30c6694a5fe" providerId="LiveId" clId="{9C5AAE04-82F6-4F6A-894C-C63A62CA9184}" dt="2023-08-10T20:13:57.166" v="16" actId="47"/>
        <pc:sldMkLst>
          <pc:docMk/>
          <pc:sldMk cId="3116595670" sldId="1267"/>
        </pc:sldMkLst>
      </pc:sldChg>
      <pc:sldChg chg="del">
        <pc:chgData name="Lima Souza" userId="5576c30c6694a5fe" providerId="LiveId" clId="{9C5AAE04-82F6-4F6A-894C-C63A62CA9184}" dt="2023-08-10T21:06:38.397" v="138" actId="2696"/>
        <pc:sldMkLst>
          <pc:docMk/>
          <pc:sldMk cId="2579402877" sldId="1268"/>
        </pc:sldMkLst>
      </pc:sldChg>
      <pc:sldChg chg="delSp modSp add del mod">
        <pc:chgData name="Lima Souza" userId="5576c30c6694a5fe" providerId="LiveId" clId="{9C5AAE04-82F6-4F6A-894C-C63A62CA9184}" dt="2023-08-15T20:30:08.108" v="599" actId="47"/>
        <pc:sldMkLst>
          <pc:docMk/>
          <pc:sldMk cId="3082707963" sldId="1268"/>
        </pc:sldMkLst>
        <pc:spChg chg="mod">
          <ac:chgData name="Lima Souza" userId="5576c30c6694a5fe" providerId="LiveId" clId="{9C5AAE04-82F6-4F6A-894C-C63A62CA9184}" dt="2023-08-15T20:25:41.620" v="427" actId="1076"/>
          <ac:spMkLst>
            <pc:docMk/>
            <pc:sldMk cId="3082707963" sldId="1268"/>
            <ac:spMk id="2" creationId="{C5CD2BA7-FB76-7142-DBA7-1F7BE7E10B28}"/>
          </ac:spMkLst>
        </pc:spChg>
        <pc:spChg chg="del">
          <ac:chgData name="Lima Souza" userId="5576c30c6694a5fe" providerId="LiveId" clId="{9C5AAE04-82F6-4F6A-894C-C63A62CA9184}" dt="2023-08-15T20:25:37.793" v="426" actId="478"/>
          <ac:spMkLst>
            <pc:docMk/>
            <pc:sldMk cId="3082707963" sldId="1268"/>
            <ac:spMk id="3" creationId="{8798F463-B6DA-954C-3A1E-9CD6B6557DC9}"/>
          </ac:spMkLst>
        </pc:spChg>
      </pc:sldChg>
      <pc:sldChg chg="del">
        <pc:chgData name="Lima Souza" userId="5576c30c6694a5fe" providerId="LiveId" clId="{9C5AAE04-82F6-4F6A-894C-C63A62CA9184}" dt="2023-08-10T21:06:13.988" v="136" actId="2696"/>
        <pc:sldMkLst>
          <pc:docMk/>
          <pc:sldMk cId="1583968768" sldId="1269"/>
        </pc:sldMkLst>
      </pc:sldChg>
      <pc:sldChg chg="add del">
        <pc:chgData name="Lima Souza" userId="5576c30c6694a5fe" providerId="LiveId" clId="{9C5AAE04-82F6-4F6A-894C-C63A62CA9184}" dt="2023-08-15T19:58:58.437" v="329" actId="47"/>
        <pc:sldMkLst>
          <pc:docMk/>
          <pc:sldMk cId="3872316282" sldId="1269"/>
        </pc:sldMkLst>
      </pc:sldChg>
      <pc:sldChg chg="delSp modSp add mod">
        <pc:chgData name="Lima Souza" userId="5576c30c6694a5fe" providerId="LiveId" clId="{9C5AAE04-82F6-4F6A-894C-C63A62CA9184}" dt="2023-08-15T20:25:32.547" v="425" actId="1076"/>
        <pc:sldMkLst>
          <pc:docMk/>
          <pc:sldMk cId="1265773487" sldId="1270"/>
        </pc:sldMkLst>
        <pc:spChg chg="mod">
          <ac:chgData name="Lima Souza" userId="5576c30c6694a5fe" providerId="LiveId" clId="{9C5AAE04-82F6-4F6A-894C-C63A62CA9184}" dt="2023-08-15T20:25:32.547" v="425" actId="1076"/>
          <ac:spMkLst>
            <pc:docMk/>
            <pc:sldMk cId="1265773487" sldId="1270"/>
            <ac:spMk id="2" creationId="{C5CD2BA7-FB76-7142-DBA7-1F7BE7E10B28}"/>
          </ac:spMkLst>
        </pc:spChg>
        <pc:spChg chg="del">
          <ac:chgData name="Lima Souza" userId="5576c30c6694a5fe" providerId="LiveId" clId="{9C5AAE04-82F6-4F6A-894C-C63A62CA9184}" dt="2023-08-15T20:25:28.228" v="424" actId="478"/>
          <ac:spMkLst>
            <pc:docMk/>
            <pc:sldMk cId="1265773487" sldId="1270"/>
            <ac:spMk id="3" creationId="{8798F463-B6DA-954C-3A1E-9CD6B6557DC9}"/>
          </ac:spMkLst>
        </pc:spChg>
      </pc:sldChg>
      <pc:sldChg chg="del">
        <pc:chgData name="Lima Souza" userId="5576c30c6694a5fe" providerId="LiveId" clId="{9C5AAE04-82F6-4F6A-894C-C63A62CA9184}" dt="2023-08-10T21:07:33.745" v="140" actId="2696"/>
        <pc:sldMkLst>
          <pc:docMk/>
          <pc:sldMk cId="3506855016" sldId="1270"/>
        </pc:sldMkLst>
      </pc:sldChg>
      <pc:sldChg chg="addSp delSp modSp del mod ord setBg">
        <pc:chgData name="Lima Souza" userId="5576c30c6694a5fe" providerId="LiveId" clId="{9C5AAE04-82F6-4F6A-894C-C63A62CA9184}" dt="2023-08-10T21:04:54.535" v="134" actId="47"/>
        <pc:sldMkLst>
          <pc:docMk/>
          <pc:sldMk cId="1505029488" sldId="1271"/>
        </pc:sldMkLst>
        <pc:spChg chg="del">
          <ac:chgData name="Lima Souza" userId="5576c30c6694a5fe" providerId="LiveId" clId="{9C5AAE04-82F6-4F6A-894C-C63A62CA9184}" dt="2023-08-10T20:28:40.249" v="32" actId="478"/>
          <ac:spMkLst>
            <pc:docMk/>
            <pc:sldMk cId="1505029488" sldId="1271"/>
            <ac:spMk id="2" creationId="{C5CD2BA7-FB76-7142-DBA7-1F7BE7E10B28}"/>
          </ac:spMkLst>
        </pc:spChg>
        <pc:spChg chg="del">
          <ac:chgData name="Lima Souza" userId="5576c30c6694a5fe" providerId="LiveId" clId="{9C5AAE04-82F6-4F6A-894C-C63A62CA9184}" dt="2023-08-10T20:28:45.290" v="34" actId="478"/>
          <ac:spMkLst>
            <pc:docMk/>
            <pc:sldMk cId="1505029488" sldId="1271"/>
            <ac:spMk id="3" creationId="{8798F463-B6DA-954C-3A1E-9CD6B6557DC9}"/>
          </ac:spMkLst>
        </pc:spChg>
        <pc:spChg chg="add del mod">
          <ac:chgData name="Lima Souza" userId="5576c30c6694a5fe" providerId="LiveId" clId="{9C5AAE04-82F6-4F6A-894C-C63A62CA9184}" dt="2023-08-10T20:28:42.020" v="33" actId="478"/>
          <ac:spMkLst>
            <pc:docMk/>
            <pc:sldMk cId="1505029488" sldId="1271"/>
            <ac:spMk id="5" creationId="{00166C38-376C-18EF-EF17-0BDB10FE5979}"/>
          </ac:spMkLst>
        </pc:spChg>
        <pc:spChg chg="add mod">
          <ac:chgData name="Lima Souza" userId="5576c30c6694a5fe" providerId="LiveId" clId="{9C5AAE04-82F6-4F6A-894C-C63A62CA9184}" dt="2023-08-10T20:33:58.110" v="66" actId="20577"/>
          <ac:spMkLst>
            <pc:docMk/>
            <pc:sldMk cId="1505029488" sldId="1271"/>
            <ac:spMk id="8" creationId="{3C770EF4-9D95-F657-0CA4-A96562542486}"/>
          </ac:spMkLst>
        </pc:spChg>
        <pc:spChg chg="add">
          <ac:chgData name="Lima Souza" userId="5576c30c6694a5fe" providerId="LiveId" clId="{9C5AAE04-82F6-4F6A-894C-C63A62CA9184}" dt="2023-08-10T20:29:21.551" v="37" actId="26606"/>
          <ac:spMkLst>
            <pc:docMk/>
            <pc:sldMk cId="1505029488" sldId="1271"/>
            <ac:spMk id="11" creationId="{63644BFD-D22E-4019-B666-387DA51AEAFD}"/>
          </ac:spMkLst>
        </pc:spChg>
        <pc:spChg chg="add">
          <ac:chgData name="Lima Souza" userId="5576c30c6694a5fe" providerId="LiveId" clId="{9C5AAE04-82F6-4F6A-894C-C63A62CA9184}" dt="2023-08-10T20:29:21.551" v="37" actId="26606"/>
          <ac:spMkLst>
            <pc:docMk/>
            <pc:sldMk cId="1505029488" sldId="1271"/>
            <ac:spMk id="17" creationId="{3776B14B-F2F4-4825-8DA8-8C7A0F2B3960}"/>
          </ac:spMkLst>
        </pc:spChg>
        <pc:grpChg chg="add">
          <ac:chgData name="Lima Souza" userId="5576c30c6694a5fe" providerId="LiveId" clId="{9C5AAE04-82F6-4F6A-894C-C63A62CA9184}" dt="2023-08-10T20:29:21.551" v="37" actId="26606"/>
          <ac:grpSpMkLst>
            <pc:docMk/>
            <pc:sldMk cId="1505029488" sldId="1271"/>
            <ac:grpSpMk id="13" creationId="{5FE9FE4C-C9E0-4C54-8010-EA9D29CD4D59}"/>
          </ac:grpSpMkLst>
        </pc:grpChg>
        <pc:picChg chg="add mod">
          <ac:chgData name="Lima Souza" userId="5576c30c6694a5fe" providerId="LiveId" clId="{9C5AAE04-82F6-4F6A-894C-C63A62CA9184}" dt="2023-08-10T20:32:34.350" v="41" actId="14100"/>
          <ac:picMkLst>
            <pc:docMk/>
            <pc:sldMk cId="1505029488" sldId="1271"/>
            <ac:picMk id="6" creationId="{40C60DAD-A416-DE8D-D1FC-ACAD3C461099}"/>
          </ac:picMkLst>
        </pc:picChg>
        <pc:picChg chg="add mod">
          <ac:chgData name="Lima Souza" userId="5576c30c6694a5fe" providerId="LiveId" clId="{9C5AAE04-82F6-4F6A-894C-C63A62CA9184}" dt="2023-08-10T20:32:44.368" v="42" actId="1076"/>
          <ac:picMkLst>
            <pc:docMk/>
            <pc:sldMk cId="1505029488" sldId="1271"/>
            <ac:picMk id="7" creationId="{E30CD396-0023-3FA2-A597-2F1FBA32B3D2}"/>
          </ac:picMkLst>
        </pc:picChg>
      </pc:sldChg>
      <pc:sldChg chg="del">
        <pc:chgData name="Lima Souza" userId="5576c30c6694a5fe" providerId="LiveId" clId="{9C5AAE04-82F6-4F6A-894C-C63A62CA9184}" dt="2023-08-10T20:23:40.880" v="31" actId="47"/>
        <pc:sldMkLst>
          <pc:docMk/>
          <pc:sldMk cId="2558837005" sldId="1272"/>
        </pc:sldMkLst>
      </pc:sldChg>
      <pc:sldChg chg="del">
        <pc:chgData name="Lima Souza" userId="5576c30c6694a5fe" providerId="LiveId" clId="{9C5AAE04-82F6-4F6A-894C-C63A62CA9184}" dt="2023-08-10T20:22:32.151" v="29" actId="47"/>
        <pc:sldMkLst>
          <pc:docMk/>
          <pc:sldMk cId="1323742212" sldId="1273"/>
        </pc:sldMkLst>
      </pc:sldChg>
      <pc:sldChg chg="del">
        <pc:chgData name="Lima Souza" userId="5576c30c6694a5fe" providerId="LiveId" clId="{9C5AAE04-82F6-4F6A-894C-C63A62CA9184}" dt="2023-08-10T20:53:10.029" v="84" actId="47"/>
        <pc:sldMkLst>
          <pc:docMk/>
          <pc:sldMk cId="3452144620" sldId="1274"/>
        </pc:sldMkLst>
      </pc:sldChg>
      <pc:sldChg chg="del">
        <pc:chgData name="Lima Souza" userId="5576c30c6694a5fe" providerId="LiveId" clId="{9C5AAE04-82F6-4F6A-894C-C63A62CA9184}" dt="2023-08-10T20:53:11.516" v="85" actId="47"/>
        <pc:sldMkLst>
          <pc:docMk/>
          <pc:sldMk cId="1235086819" sldId="1275"/>
        </pc:sldMkLst>
      </pc:sldChg>
      <pc:sldChg chg="del">
        <pc:chgData name="Lima Souza" userId="5576c30c6694a5fe" providerId="LiveId" clId="{9C5AAE04-82F6-4F6A-894C-C63A62CA9184}" dt="2023-08-10T20:53:07.566" v="83" actId="47"/>
        <pc:sldMkLst>
          <pc:docMk/>
          <pc:sldMk cId="2168493857" sldId="1276"/>
        </pc:sldMkLst>
      </pc:sldChg>
      <pc:sldChg chg="delSp del mod ord">
        <pc:chgData name="Lima Souza" userId="5576c30c6694a5fe" providerId="LiveId" clId="{9C5AAE04-82F6-4F6A-894C-C63A62CA9184}" dt="2023-08-15T20:26:40.929" v="460" actId="47"/>
        <pc:sldMkLst>
          <pc:docMk/>
          <pc:sldMk cId="191751706" sldId="1277"/>
        </pc:sldMkLst>
        <pc:spChg chg="del">
          <ac:chgData name="Lima Souza" userId="5576c30c6694a5fe" providerId="LiveId" clId="{9C5AAE04-82F6-4F6A-894C-C63A62CA9184}" dt="2023-08-15T20:25:11.584" v="423" actId="478"/>
          <ac:spMkLst>
            <pc:docMk/>
            <pc:sldMk cId="191751706" sldId="1277"/>
            <ac:spMk id="3" creationId="{CB69D22B-C88D-B2FD-3766-CE654EFEBE92}"/>
          </ac:spMkLst>
        </pc:spChg>
      </pc:sldChg>
      <pc:sldChg chg="addSp delSp modSp add">
        <pc:chgData name="Lima Souza" userId="5576c30c6694a5fe" providerId="LiveId" clId="{9C5AAE04-82F6-4F6A-894C-C63A62CA9184}" dt="2023-08-15T19:51:56.257" v="301" actId="571"/>
        <pc:sldMkLst>
          <pc:docMk/>
          <pc:sldMk cId="3903108535" sldId="1278"/>
        </pc:sldMkLst>
        <pc:picChg chg="add mod">
          <ac:chgData name="Lima Souza" userId="5576c30c6694a5fe" providerId="LiveId" clId="{9C5AAE04-82F6-4F6A-894C-C63A62CA9184}" dt="2023-08-15T19:51:56.257" v="301" actId="571"/>
          <ac:picMkLst>
            <pc:docMk/>
            <pc:sldMk cId="3903108535" sldId="1278"/>
            <ac:picMk id="2" creationId="{34DCB0C3-AF02-C784-AB1C-D61DEFB89007}"/>
          </ac:picMkLst>
        </pc:picChg>
        <pc:picChg chg="del">
          <ac:chgData name="Lima Souza" userId="5576c30c6694a5fe" providerId="LiveId" clId="{9C5AAE04-82F6-4F6A-894C-C63A62CA9184}" dt="2023-08-10T19:12:56.148" v="3" actId="478"/>
          <ac:picMkLst>
            <pc:docMk/>
            <pc:sldMk cId="3903108535" sldId="1278"/>
            <ac:picMk id="2" creationId="{A4F523EA-AB55-4A15-ADBE-2C732E058806}"/>
          </ac:picMkLst>
        </pc:picChg>
      </pc:sldChg>
      <pc:sldChg chg="add">
        <pc:chgData name="Lima Souza" userId="5576c30c6694a5fe" providerId="LiveId" clId="{9C5AAE04-82F6-4F6A-894C-C63A62CA9184}" dt="2023-08-10T20:35:12.665" v="69"/>
        <pc:sldMkLst>
          <pc:docMk/>
          <pc:sldMk cId="4074558527" sldId="1279"/>
        </pc:sldMkLst>
      </pc:sldChg>
      <pc:sldChg chg="addSp modSp new mod">
        <pc:chgData name="Lima Souza" userId="5576c30c6694a5fe" providerId="LiveId" clId="{9C5AAE04-82F6-4F6A-894C-C63A62CA9184}" dt="2023-08-10T20:59:04.835" v="109" actId="20577"/>
        <pc:sldMkLst>
          <pc:docMk/>
          <pc:sldMk cId="680099990" sldId="1280"/>
        </pc:sldMkLst>
        <pc:spChg chg="add mod">
          <ac:chgData name="Lima Souza" userId="5576c30c6694a5fe" providerId="LiveId" clId="{9C5AAE04-82F6-4F6A-894C-C63A62CA9184}" dt="2023-08-10T20:59:04.835" v="109" actId="20577"/>
          <ac:spMkLst>
            <pc:docMk/>
            <pc:sldMk cId="680099990" sldId="1280"/>
            <ac:spMk id="2" creationId="{967DAB46-227C-9054-AB2D-65F90B120F81}"/>
          </ac:spMkLst>
        </pc:spChg>
      </pc:sldChg>
      <pc:sldChg chg="add del">
        <pc:chgData name="Lima Souza" userId="5576c30c6694a5fe" providerId="LiveId" clId="{9C5AAE04-82F6-4F6A-894C-C63A62CA9184}" dt="2023-08-10T20:36:58.739" v="82" actId="47"/>
        <pc:sldMkLst>
          <pc:docMk/>
          <pc:sldMk cId="3447206053" sldId="1280"/>
        </pc:sldMkLst>
      </pc:sldChg>
      <pc:sldChg chg="add del">
        <pc:chgData name="Lima Souza" userId="5576c30c6694a5fe" providerId="LiveId" clId="{9C5AAE04-82F6-4F6A-894C-C63A62CA9184}" dt="2023-08-10T20:58:44.665" v="106"/>
        <pc:sldMkLst>
          <pc:docMk/>
          <pc:sldMk cId="2007615879" sldId="1281"/>
        </pc:sldMkLst>
      </pc:sldChg>
      <pc:sldChg chg="modSp add mod">
        <pc:chgData name="Lima Souza" userId="5576c30c6694a5fe" providerId="LiveId" clId="{9C5AAE04-82F6-4F6A-894C-C63A62CA9184}" dt="2023-08-10T21:03:52.009" v="131" actId="20577"/>
        <pc:sldMkLst>
          <pc:docMk/>
          <pc:sldMk cId="2818969508" sldId="1281"/>
        </pc:sldMkLst>
        <pc:spChg chg="mod">
          <ac:chgData name="Lima Souza" userId="5576c30c6694a5fe" providerId="LiveId" clId="{9C5AAE04-82F6-4F6A-894C-C63A62CA9184}" dt="2023-08-10T21:03:52.009" v="131" actId="20577"/>
          <ac:spMkLst>
            <pc:docMk/>
            <pc:sldMk cId="2818969508" sldId="1281"/>
            <ac:spMk id="2" creationId="{967DAB46-227C-9054-AB2D-65F90B120F81}"/>
          </ac:spMkLst>
        </pc:spChg>
      </pc:sldChg>
      <pc:sldChg chg="addSp delSp modSp add del mod">
        <pc:chgData name="Lima Souza" userId="5576c30c6694a5fe" providerId="LiveId" clId="{9C5AAE04-82F6-4F6A-894C-C63A62CA9184}" dt="2023-08-15T19:32:37.912" v="283" actId="47"/>
        <pc:sldMkLst>
          <pc:docMk/>
          <pc:sldMk cId="3271384077" sldId="1282"/>
        </pc:sldMkLst>
        <pc:spChg chg="del">
          <ac:chgData name="Lima Souza" userId="5576c30c6694a5fe" providerId="LiveId" clId="{9C5AAE04-82F6-4F6A-894C-C63A62CA9184}" dt="2023-08-15T19:14:11.434" v="206" actId="478"/>
          <ac:spMkLst>
            <pc:docMk/>
            <pc:sldMk cId="3271384077" sldId="1282"/>
            <ac:spMk id="2" creationId="{C5CD2BA7-FB76-7142-DBA7-1F7BE7E10B28}"/>
          </ac:spMkLst>
        </pc:spChg>
        <pc:spChg chg="del">
          <ac:chgData name="Lima Souza" userId="5576c30c6694a5fe" providerId="LiveId" clId="{9C5AAE04-82F6-4F6A-894C-C63A62CA9184}" dt="2023-08-15T19:14:14.544" v="208" actId="478"/>
          <ac:spMkLst>
            <pc:docMk/>
            <pc:sldMk cId="3271384077" sldId="1282"/>
            <ac:spMk id="3" creationId="{8798F463-B6DA-954C-3A1E-9CD6B6557DC9}"/>
          </ac:spMkLst>
        </pc:spChg>
        <pc:spChg chg="add del mod">
          <ac:chgData name="Lima Souza" userId="5576c30c6694a5fe" providerId="LiveId" clId="{9C5AAE04-82F6-4F6A-894C-C63A62CA9184}" dt="2023-08-15T19:14:13.382" v="207" actId="478"/>
          <ac:spMkLst>
            <pc:docMk/>
            <pc:sldMk cId="3271384077" sldId="1282"/>
            <ac:spMk id="5" creationId="{127EEB91-533B-FB4B-E710-06ED12FEB20C}"/>
          </ac:spMkLst>
        </pc:spChg>
        <pc:spChg chg="mod">
          <ac:chgData name="Lima Souza" userId="5576c30c6694a5fe" providerId="LiveId" clId="{9C5AAE04-82F6-4F6A-894C-C63A62CA9184}" dt="2023-08-15T19:14:32.366" v="210"/>
          <ac:spMkLst>
            <pc:docMk/>
            <pc:sldMk cId="3271384077" sldId="1282"/>
            <ac:spMk id="9" creationId="{52CED912-192E-6825-FF35-91B6C94B34F9}"/>
          </ac:spMkLst>
        </pc:spChg>
        <pc:spChg chg="add del mod">
          <ac:chgData name="Lima Souza" userId="5576c30c6694a5fe" providerId="LiveId" clId="{9C5AAE04-82F6-4F6A-894C-C63A62CA9184}" dt="2023-08-15T19:29:05.076" v="232"/>
          <ac:spMkLst>
            <pc:docMk/>
            <pc:sldMk cId="3271384077" sldId="1282"/>
            <ac:spMk id="15" creationId="{9C065F62-B0ED-46F9-4857-F90D1721E0A7}"/>
          </ac:spMkLst>
        </pc:spChg>
        <pc:spChg chg="add del mod">
          <ac:chgData name="Lima Souza" userId="5576c30c6694a5fe" providerId="LiveId" clId="{9C5AAE04-82F6-4F6A-894C-C63A62CA9184}" dt="2023-08-15T19:32:30.930" v="282" actId="14100"/>
          <ac:spMkLst>
            <pc:docMk/>
            <pc:sldMk cId="3271384077" sldId="1282"/>
            <ac:spMk id="20" creationId="{4A22D2C6-5743-5DF9-354C-AC495B0E765C}"/>
          </ac:spMkLst>
        </pc:spChg>
        <pc:grpChg chg="add del mod">
          <ac:chgData name="Lima Souza" userId="5576c30c6694a5fe" providerId="LiveId" clId="{9C5AAE04-82F6-4F6A-894C-C63A62CA9184}" dt="2023-08-15T19:25:21.595" v="220" actId="478"/>
          <ac:grpSpMkLst>
            <pc:docMk/>
            <pc:sldMk cId="3271384077" sldId="1282"/>
            <ac:grpSpMk id="8" creationId="{C95626AE-3F31-8C2D-EA58-661E30AB0998}"/>
          </ac:grpSpMkLst>
        </pc:grpChg>
        <pc:picChg chg="add del mod">
          <ac:chgData name="Lima Souza" userId="5576c30c6694a5fe" providerId="LiveId" clId="{9C5AAE04-82F6-4F6A-894C-C63A62CA9184}" dt="2023-08-15T19:25:20.328" v="219" actId="478"/>
          <ac:picMkLst>
            <pc:docMk/>
            <pc:sldMk cId="3271384077" sldId="1282"/>
            <ac:picMk id="6" creationId="{905FE9F3-B479-F1D3-A45D-B86DB5760CB9}"/>
          </ac:picMkLst>
        </pc:picChg>
        <pc:picChg chg="add del mod">
          <ac:chgData name="Lima Souza" userId="5576c30c6694a5fe" providerId="LiveId" clId="{9C5AAE04-82F6-4F6A-894C-C63A62CA9184}" dt="2023-08-15T19:25:19.478" v="218" actId="478"/>
          <ac:picMkLst>
            <pc:docMk/>
            <pc:sldMk cId="3271384077" sldId="1282"/>
            <ac:picMk id="7" creationId="{69D1691E-DAA5-65B8-CEB5-85D24FE3D080}"/>
          </ac:picMkLst>
        </pc:picChg>
        <pc:picChg chg="mod">
          <ac:chgData name="Lima Souza" userId="5576c30c6694a5fe" providerId="LiveId" clId="{9C5AAE04-82F6-4F6A-894C-C63A62CA9184}" dt="2023-08-15T19:14:32.366" v="210"/>
          <ac:picMkLst>
            <pc:docMk/>
            <pc:sldMk cId="3271384077" sldId="1282"/>
            <ac:picMk id="10" creationId="{8360BBAF-9E9F-3B06-651A-C0939F863959}"/>
          </ac:picMkLst>
        </pc:picChg>
        <pc:picChg chg="add del mod">
          <ac:chgData name="Lima Souza" userId="5576c30c6694a5fe" providerId="LiveId" clId="{9C5AAE04-82F6-4F6A-894C-C63A62CA9184}" dt="2023-08-15T19:20:10.992" v="216" actId="478"/>
          <ac:picMkLst>
            <pc:docMk/>
            <pc:sldMk cId="3271384077" sldId="1282"/>
            <ac:picMk id="12" creationId="{FA938F19-7F54-F166-2B70-D72184AFA8F6}"/>
          </ac:picMkLst>
        </pc:picChg>
        <pc:picChg chg="add del mod modCrop">
          <ac:chgData name="Lima Souza" userId="5576c30c6694a5fe" providerId="LiveId" clId="{9C5AAE04-82F6-4F6A-894C-C63A62CA9184}" dt="2023-08-15T19:32:24.149" v="263" actId="478"/>
          <ac:picMkLst>
            <pc:docMk/>
            <pc:sldMk cId="3271384077" sldId="1282"/>
            <ac:picMk id="14" creationId="{0AD65698-B13F-7B58-3EFF-CD9E2577E85F}"/>
          </ac:picMkLst>
        </pc:picChg>
        <pc:picChg chg="add del mod">
          <ac:chgData name="Lima Souza" userId="5576c30c6694a5fe" providerId="LiveId" clId="{9C5AAE04-82F6-4F6A-894C-C63A62CA9184}" dt="2023-08-15T19:32:27.019" v="269" actId="22"/>
          <ac:picMkLst>
            <pc:docMk/>
            <pc:sldMk cId="3271384077" sldId="1282"/>
            <ac:picMk id="22" creationId="{BE9152CD-5293-8966-C2EE-F0FAF641833A}"/>
          </ac:picMkLst>
        </pc:picChg>
        <pc:cxnChg chg="add del mod">
          <ac:chgData name="Lima Souza" userId="5576c30c6694a5fe" providerId="LiveId" clId="{9C5AAE04-82F6-4F6A-894C-C63A62CA9184}" dt="2023-08-15T19:29:05.069" v="230" actId="478"/>
          <ac:cxnSpMkLst>
            <pc:docMk/>
            <pc:sldMk cId="3271384077" sldId="1282"/>
            <ac:cxnSpMk id="17" creationId="{F68DE689-B14C-85C7-D12E-C5430F118AC3}"/>
          </ac:cxnSpMkLst>
        </pc:cxnChg>
      </pc:sldChg>
      <pc:sldChg chg="addSp delSp modSp add mod delAnim modAnim">
        <pc:chgData name="Lima Souza" userId="5576c30c6694a5fe" providerId="LiveId" clId="{9C5AAE04-82F6-4F6A-894C-C63A62CA9184}" dt="2023-08-15T20:10:55.594" v="381" actId="1076"/>
        <pc:sldMkLst>
          <pc:docMk/>
          <pc:sldMk cId="1694757933" sldId="1283"/>
        </pc:sldMkLst>
        <pc:spChg chg="mod">
          <ac:chgData name="Lima Souza" userId="5576c30c6694a5fe" providerId="LiveId" clId="{9C5AAE04-82F6-4F6A-894C-C63A62CA9184}" dt="2023-08-15T19:32:58.549" v="284"/>
          <ac:spMkLst>
            <pc:docMk/>
            <pc:sldMk cId="1694757933" sldId="1283"/>
            <ac:spMk id="5" creationId="{95B0FDD6-C3E0-2C89-1F28-AFD75C31292F}"/>
          </ac:spMkLst>
        </pc:spChg>
        <pc:spChg chg="add del mod">
          <ac:chgData name="Lima Souza" userId="5576c30c6694a5fe" providerId="LiveId" clId="{9C5AAE04-82F6-4F6A-894C-C63A62CA9184}" dt="2023-08-15T19:33:44.266" v="287" actId="478"/>
          <ac:spMkLst>
            <pc:docMk/>
            <pc:sldMk cId="1694757933" sldId="1283"/>
            <ac:spMk id="7" creationId="{624969DA-1506-1821-02D1-534FBE47725D}"/>
          </ac:spMkLst>
        </pc:spChg>
        <pc:spChg chg="add del mod">
          <ac:chgData name="Lima Souza" userId="5576c30c6694a5fe" providerId="LiveId" clId="{9C5AAE04-82F6-4F6A-894C-C63A62CA9184}" dt="2023-08-15T19:58:17.676" v="323" actId="478"/>
          <ac:spMkLst>
            <pc:docMk/>
            <pc:sldMk cId="1694757933" sldId="1283"/>
            <ac:spMk id="13" creationId="{46D1D85F-F3A5-EF88-C6BF-DE7553C37CDD}"/>
          </ac:spMkLst>
        </pc:spChg>
        <pc:grpChg chg="add mod">
          <ac:chgData name="Lima Souza" userId="5576c30c6694a5fe" providerId="LiveId" clId="{9C5AAE04-82F6-4F6A-894C-C63A62CA9184}" dt="2023-08-15T19:32:58.549" v="284"/>
          <ac:grpSpMkLst>
            <pc:docMk/>
            <pc:sldMk cId="1694757933" sldId="1283"/>
            <ac:grpSpMk id="4" creationId="{5469EF0C-CB88-C372-C6F9-FE520C83840D}"/>
          </ac:grpSpMkLst>
        </pc:grpChg>
        <pc:picChg chg="add mod">
          <ac:chgData name="Lima Souza" userId="5576c30c6694a5fe" providerId="LiveId" clId="{9C5AAE04-82F6-4F6A-894C-C63A62CA9184}" dt="2023-08-15T19:32:58.549" v="284"/>
          <ac:picMkLst>
            <pc:docMk/>
            <pc:sldMk cId="1694757933" sldId="1283"/>
            <ac:picMk id="2" creationId="{5C47F5A9-21FC-0DED-E157-A8D4C293608C}"/>
          </ac:picMkLst>
        </pc:picChg>
        <pc:picChg chg="add del mod">
          <ac:chgData name="Lima Souza" userId="5576c30c6694a5fe" providerId="LiveId" clId="{9C5AAE04-82F6-4F6A-894C-C63A62CA9184}" dt="2023-08-15T19:35:01.125" v="290" actId="478"/>
          <ac:picMkLst>
            <pc:docMk/>
            <pc:sldMk cId="1694757933" sldId="1283"/>
            <ac:picMk id="3" creationId="{A33E6662-F568-901B-6C69-993D4535F79C}"/>
          </ac:picMkLst>
        </pc:picChg>
        <pc:picChg chg="mod">
          <ac:chgData name="Lima Souza" userId="5576c30c6694a5fe" providerId="LiveId" clId="{9C5AAE04-82F6-4F6A-894C-C63A62CA9184}" dt="2023-08-15T19:32:58.549" v="284"/>
          <ac:picMkLst>
            <pc:docMk/>
            <pc:sldMk cId="1694757933" sldId="1283"/>
            <ac:picMk id="6" creationId="{FC265C11-B9D6-957D-C5D5-01B7C19BDA48}"/>
          </ac:picMkLst>
        </pc:picChg>
        <pc:picChg chg="add del mod">
          <ac:chgData name="Lima Souza" userId="5576c30c6694a5fe" providerId="LiveId" clId="{9C5AAE04-82F6-4F6A-894C-C63A62CA9184}" dt="2023-08-15T20:02:55.655" v="338" actId="478"/>
          <ac:picMkLst>
            <pc:docMk/>
            <pc:sldMk cId="1694757933" sldId="1283"/>
            <ac:picMk id="9" creationId="{90B05158-5AB2-3559-855D-E1A5C85A6026}"/>
          </ac:picMkLst>
        </pc:picChg>
        <pc:picChg chg="add del mod">
          <ac:chgData name="Lima Souza" userId="5576c30c6694a5fe" providerId="LiveId" clId="{9C5AAE04-82F6-4F6A-894C-C63A62CA9184}" dt="2023-08-15T20:02:56.316" v="339" actId="478"/>
          <ac:picMkLst>
            <pc:docMk/>
            <pc:sldMk cId="1694757933" sldId="1283"/>
            <ac:picMk id="11" creationId="{9B8521BE-463F-F0FA-492F-6ADBF893A552}"/>
          </ac:picMkLst>
        </pc:picChg>
        <pc:picChg chg="add mod">
          <ac:chgData name="Lima Souza" userId="5576c30c6694a5fe" providerId="LiveId" clId="{9C5AAE04-82F6-4F6A-894C-C63A62CA9184}" dt="2023-08-15T20:10:55.594" v="381" actId="1076"/>
          <ac:picMkLst>
            <pc:docMk/>
            <pc:sldMk cId="1694757933" sldId="1283"/>
            <ac:picMk id="12" creationId="{2908A887-D1D1-C465-1548-EC82A04B3C85}"/>
          </ac:picMkLst>
        </pc:picChg>
        <pc:picChg chg="add mod">
          <ac:chgData name="Lima Souza" userId="5576c30c6694a5fe" providerId="LiveId" clId="{9C5AAE04-82F6-4F6A-894C-C63A62CA9184}" dt="2023-08-15T20:04:11.780" v="352" actId="1076"/>
          <ac:picMkLst>
            <pc:docMk/>
            <pc:sldMk cId="1694757933" sldId="1283"/>
            <ac:picMk id="15" creationId="{88481D47-A722-12C4-7DF3-2B5D7177A508}"/>
          </ac:picMkLst>
        </pc:picChg>
        <pc:picChg chg="add mod">
          <ac:chgData name="Lima Souza" userId="5576c30c6694a5fe" providerId="LiveId" clId="{9C5AAE04-82F6-4F6A-894C-C63A62CA9184}" dt="2023-08-15T20:04:07.484" v="351" actId="1076"/>
          <ac:picMkLst>
            <pc:docMk/>
            <pc:sldMk cId="1694757933" sldId="1283"/>
            <ac:picMk id="17" creationId="{52A03022-9342-7A7A-EE08-08502D031FFC}"/>
          </ac:picMkLst>
        </pc:picChg>
      </pc:sldChg>
      <pc:sldChg chg="delSp add del mod delAnim">
        <pc:chgData name="Lima Souza" userId="5576c30c6694a5fe" providerId="LiveId" clId="{9C5AAE04-82F6-4F6A-894C-C63A62CA9184}" dt="2023-08-15T20:18:12.925" v="422" actId="47"/>
        <pc:sldMkLst>
          <pc:docMk/>
          <pc:sldMk cId="2689276031" sldId="1284"/>
        </pc:sldMkLst>
        <pc:spChg chg="del">
          <ac:chgData name="Lima Souza" userId="5576c30c6694a5fe" providerId="LiveId" clId="{9C5AAE04-82F6-4F6A-894C-C63A62CA9184}" dt="2023-08-15T19:58:52.116" v="327" actId="21"/>
          <ac:spMkLst>
            <pc:docMk/>
            <pc:sldMk cId="2689276031" sldId="1284"/>
            <ac:spMk id="7" creationId="{624969DA-1506-1821-02D1-534FBE47725D}"/>
          </ac:spMkLst>
        </pc:spChg>
      </pc:sldChg>
      <pc:sldChg chg="addSp delSp modSp add del mod delAnim modAnim">
        <pc:chgData name="Lima Souza" userId="5576c30c6694a5fe" providerId="LiveId" clId="{9C5AAE04-82F6-4F6A-894C-C63A62CA9184}" dt="2023-08-15T20:02:35.968" v="336" actId="47"/>
        <pc:sldMkLst>
          <pc:docMk/>
          <pc:sldMk cId="3996386597" sldId="1285"/>
        </pc:sldMkLst>
        <pc:spChg chg="add del mod ord">
          <ac:chgData name="Lima Souza" userId="5576c30c6694a5fe" providerId="LiveId" clId="{9C5AAE04-82F6-4F6A-894C-C63A62CA9184}" dt="2023-08-15T20:02:32.070" v="334" actId="21"/>
          <ac:spMkLst>
            <pc:docMk/>
            <pc:sldMk cId="3996386597" sldId="1285"/>
            <ac:spMk id="3" creationId="{E579938F-10FC-9DEF-7883-2C384B3910C0}"/>
          </ac:spMkLst>
        </pc:spChg>
      </pc:sldChg>
      <pc:sldChg chg="add del">
        <pc:chgData name="Lima Souza" userId="5576c30c6694a5fe" providerId="LiveId" clId="{9C5AAE04-82F6-4F6A-894C-C63A62CA9184}" dt="2023-08-15T20:02:36.862" v="337" actId="47"/>
        <pc:sldMkLst>
          <pc:docMk/>
          <pc:sldMk cId="3210178327" sldId="1286"/>
        </pc:sldMkLst>
      </pc:sldChg>
      <pc:sldChg chg="addSp modSp add del modAnim">
        <pc:chgData name="Lima Souza" userId="5576c30c6694a5fe" providerId="LiveId" clId="{9C5AAE04-82F6-4F6A-894C-C63A62CA9184}" dt="2023-08-15T20:04:25.330" v="355" actId="2696"/>
        <pc:sldMkLst>
          <pc:docMk/>
          <pc:sldMk cId="3771072618" sldId="1287"/>
        </pc:sldMkLst>
        <pc:spChg chg="add mod">
          <ac:chgData name="Lima Souza" userId="5576c30c6694a5fe" providerId="LiveId" clId="{9C5AAE04-82F6-4F6A-894C-C63A62CA9184}" dt="2023-08-15T20:02:33.558" v="335"/>
          <ac:spMkLst>
            <pc:docMk/>
            <pc:sldMk cId="3771072618" sldId="1287"/>
            <ac:spMk id="3" creationId="{B99951EF-38CD-B023-AA23-1785295422FE}"/>
          </ac:spMkLst>
        </pc:spChg>
      </pc:sldChg>
      <pc:sldChg chg="addSp delSp modSp add mod modAnim">
        <pc:chgData name="Lima Souza" userId="5576c30c6694a5fe" providerId="LiveId" clId="{9C5AAE04-82F6-4F6A-894C-C63A62CA9184}" dt="2023-08-15T20:33:02.547" v="620" actId="1037"/>
        <pc:sldMkLst>
          <pc:docMk/>
          <pc:sldMk cId="2885818978" sldId="1288"/>
        </pc:sldMkLst>
        <pc:spChg chg="add mod ord">
          <ac:chgData name="Lima Souza" userId="5576c30c6694a5fe" providerId="LiveId" clId="{9C5AAE04-82F6-4F6A-894C-C63A62CA9184}" dt="2023-08-15T20:12:58.529" v="391" actId="171"/>
          <ac:spMkLst>
            <pc:docMk/>
            <pc:sldMk cId="2885818978" sldId="1288"/>
            <ac:spMk id="3" creationId="{3A345EA6-C880-B8D1-7C17-251DF1186D06}"/>
          </ac:spMkLst>
        </pc:spChg>
        <pc:picChg chg="add mod modCrop">
          <ac:chgData name="Lima Souza" userId="5576c30c6694a5fe" providerId="LiveId" clId="{9C5AAE04-82F6-4F6A-894C-C63A62CA9184}" dt="2023-08-15T20:06:33.466" v="362" actId="14100"/>
          <ac:picMkLst>
            <pc:docMk/>
            <pc:sldMk cId="2885818978" sldId="1288"/>
            <ac:picMk id="7" creationId="{459DF4A8-3344-ED9C-D106-CD4628FCAA9B}"/>
          </ac:picMkLst>
        </pc:picChg>
        <pc:picChg chg="add mod modCrop">
          <ac:chgData name="Lima Souza" userId="5576c30c6694a5fe" providerId="LiveId" clId="{9C5AAE04-82F6-4F6A-894C-C63A62CA9184}" dt="2023-08-15T20:07:51.478" v="368" actId="14100"/>
          <ac:picMkLst>
            <pc:docMk/>
            <pc:sldMk cId="2885818978" sldId="1288"/>
            <ac:picMk id="8" creationId="{326822A8-9A55-E78A-CCAE-046434E7F7A2}"/>
          </ac:picMkLst>
        </pc:picChg>
        <pc:picChg chg="add mod modCrop">
          <ac:chgData name="Lima Souza" userId="5576c30c6694a5fe" providerId="LiveId" clId="{9C5AAE04-82F6-4F6A-894C-C63A62CA9184}" dt="2023-08-15T20:08:43.396" v="378" actId="14100"/>
          <ac:picMkLst>
            <pc:docMk/>
            <pc:sldMk cId="2885818978" sldId="1288"/>
            <ac:picMk id="9" creationId="{1C1F3E64-84C1-2DEB-E87F-16981BCFA58F}"/>
          </ac:picMkLst>
        </pc:picChg>
        <pc:picChg chg="add mod">
          <ac:chgData name="Lima Souza" userId="5576c30c6694a5fe" providerId="LiveId" clId="{9C5AAE04-82F6-4F6A-894C-C63A62CA9184}" dt="2023-08-15T20:11:03.642" v="383"/>
          <ac:picMkLst>
            <pc:docMk/>
            <pc:sldMk cId="2885818978" sldId="1288"/>
            <ac:picMk id="10" creationId="{171A70FD-0FD7-B5C4-910E-447524AEC2AF}"/>
          </ac:picMkLst>
        </pc:picChg>
        <pc:picChg chg="add mod ord">
          <ac:chgData name="Lima Souza" userId="5576c30c6694a5fe" providerId="LiveId" clId="{9C5AAE04-82F6-4F6A-894C-C63A62CA9184}" dt="2023-08-15T20:33:02.547" v="620" actId="1037"/>
          <ac:picMkLst>
            <pc:docMk/>
            <pc:sldMk cId="2885818978" sldId="1288"/>
            <ac:picMk id="11" creationId="{2C50BC52-590D-AAB5-8F34-9C06B45606A9}"/>
          </ac:picMkLst>
        </pc:picChg>
        <pc:picChg chg="del">
          <ac:chgData name="Lima Souza" userId="5576c30c6694a5fe" providerId="LiveId" clId="{9C5AAE04-82F6-4F6A-894C-C63A62CA9184}" dt="2023-08-15T20:11:02.450" v="382" actId="478"/>
          <ac:picMkLst>
            <pc:docMk/>
            <pc:sldMk cId="2885818978" sldId="1288"/>
            <ac:picMk id="12" creationId="{2908A887-D1D1-C465-1548-EC82A04B3C85}"/>
          </ac:picMkLst>
        </pc:picChg>
      </pc:sldChg>
      <pc:sldChg chg="add del">
        <pc:chgData name="Lima Souza" userId="5576c30c6694a5fe" providerId="LiveId" clId="{9C5AAE04-82F6-4F6A-894C-C63A62CA9184}" dt="2023-08-15T20:25:54.505" v="429" actId="2696"/>
        <pc:sldMkLst>
          <pc:docMk/>
          <pc:sldMk cId="502232402" sldId="1289"/>
        </pc:sldMkLst>
      </pc:sldChg>
      <pc:sldChg chg="delSp modSp add mod">
        <pc:chgData name="Lima Souza" userId="5576c30c6694a5fe" providerId="LiveId" clId="{9C5AAE04-82F6-4F6A-894C-C63A62CA9184}" dt="2023-08-15T20:26:38.885" v="459" actId="1076"/>
        <pc:sldMkLst>
          <pc:docMk/>
          <pc:sldMk cId="3966367101" sldId="1289"/>
        </pc:sldMkLst>
        <pc:spChg chg="mod">
          <ac:chgData name="Lima Souza" userId="5576c30c6694a5fe" providerId="LiveId" clId="{9C5AAE04-82F6-4F6A-894C-C63A62CA9184}" dt="2023-08-15T20:26:38.885" v="459" actId="1076"/>
          <ac:spMkLst>
            <pc:docMk/>
            <pc:sldMk cId="3966367101" sldId="1289"/>
            <ac:spMk id="2" creationId="{3CEA1438-2DE0-4879-8784-7872BA55C1FE}"/>
          </ac:spMkLst>
        </pc:spChg>
        <pc:spChg chg="del">
          <ac:chgData name="Lima Souza" userId="5576c30c6694a5fe" providerId="LiveId" clId="{9C5AAE04-82F6-4F6A-894C-C63A62CA9184}" dt="2023-08-15T20:26:07.270" v="432" actId="478"/>
          <ac:spMkLst>
            <pc:docMk/>
            <pc:sldMk cId="3966367101" sldId="1289"/>
            <ac:spMk id="17" creationId="{920904EF-D354-49A7-A03F-AABE4E6A9D18}"/>
          </ac:spMkLst>
        </pc:spChg>
        <pc:spChg chg="del">
          <ac:chgData name="Lima Souza" userId="5576c30c6694a5fe" providerId="LiveId" clId="{9C5AAE04-82F6-4F6A-894C-C63A62CA9184}" dt="2023-08-15T20:26:08.995" v="434" actId="478"/>
          <ac:spMkLst>
            <pc:docMk/>
            <pc:sldMk cId="3966367101" sldId="1289"/>
            <ac:spMk id="19" creationId="{ADD1A344-0E43-4C02-BBB7-61F25823DA4A}"/>
          </ac:spMkLst>
        </pc:spChg>
        <pc:spChg chg="del">
          <ac:chgData name="Lima Souza" userId="5576c30c6694a5fe" providerId="LiveId" clId="{9C5AAE04-82F6-4F6A-894C-C63A62CA9184}" dt="2023-08-15T20:26:12.100" v="435" actId="478"/>
          <ac:spMkLst>
            <pc:docMk/>
            <pc:sldMk cId="3966367101" sldId="1289"/>
            <ac:spMk id="21" creationId="{53E6E341-01CA-438C-B987-D758DE179C20}"/>
          </ac:spMkLst>
        </pc:spChg>
        <pc:spChg chg="del">
          <ac:chgData name="Lima Souza" userId="5576c30c6694a5fe" providerId="LiveId" clId="{9C5AAE04-82F6-4F6A-894C-C63A62CA9184}" dt="2023-08-15T20:26:18.310" v="436" actId="478"/>
          <ac:spMkLst>
            <pc:docMk/>
            <pc:sldMk cId="3966367101" sldId="1289"/>
            <ac:spMk id="23" creationId="{A1E89CF7-DBA4-4AC5-9DEF-B370C6138BC6}"/>
          </ac:spMkLst>
        </pc:spChg>
        <pc:spChg chg="del">
          <ac:chgData name="Lima Souza" userId="5576c30c6694a5fe" providerId="LiveId" clId="{9C5AAE04-82F6-4F6A-894C-C63A62CA9184}" dt="2023-08-15T20:26:12.100" v="435" actId="478"/>
          <ac:spMkLst>
            <pc:docMk/>
            <pc:sldMk cId="3966367101" sldId="1289"/>
            <ac:spMk id="25" creationId="{8E85B19A-856A-42DE-B847-BF5B0FA80C0A}"/>
          </ac:spMkLst>
        </pc:spChg>
        <pc:picChg chg="del">
          <ac:chgData name="Lima Souza" userId="5576c30c6694a5fe" providerId="LiveId" clId="{9C5AAE04-82F6-4F6A-894C-C63A62CA9184}" dt="2023-08-15T20:26:04.659" v="431" actId="478"/>
          <ac:picMkLst>
            <pc:docMk/>
            <pc:sldMk cId="3966367101" sldId="1289"/>
            <ac:picMk id="13" creationId="{603875B7-C1F7-4AB0-BD26-2A83DB4F8C0E}"/>
          </ac:picMkLst>
        </pc:picChg>
        <pc:picChg chg="del">
          <ac:chgData name="Lima Souza" userId="5576c30c6694a5fe" providerId="LiveId" clId="{9C5AAE04-82F6-4F6A-894C-C63A62CA9184}" dt="2023-08-15T20:26:12.100" v="435" actId="478"/>
          <ac:picMkLst>
            <pc:docMk/>
            <pc:sldMk cId="3966367101" sldId="1289"/>
            <ac:picMk id="15" creationId="{3B216545-2E81-45E6-98D4-9331CFE6D6D7}"/>
          </ac:picMkLst>
        </pc:picChg>
        <pc:picChg chg="del">
          <ac:chgData name="Lima Souza" userId="5576c30c6694a5fe" providerId="LiveId" clId="{9C5AAE04-82F6-4F6A-894C-C63A62CA9184}" dt="2023-08-15T20:26:08.205" v="433" actId="478"/>
          <ac:picMkLst>
            <pc:docMk/>
            <pc:sldMk cId="3966367101" sldId="1289"/>
            <ac:picMk id="16" creationId="{BE3B2F6F-0A13-4141-957C-6387EABE6EAD}"/>
          </ac:picMkLst>
        </pc:picChg>
        <pc:cxnChg chg="del">
          <ac:chgData name="Lima Souza" userId="5576c30c6694a5fe" providerId="LiveId" clId="{9C5AAE04-82F6-4F6A-894C-C63A62CA9184}" dt="2023-08-15T20:26:12.100" v="435" actId="478"/>
          <ac:cxnSpMkLst>
            <pc:docMk/>
            <pc:sldMk cId="3966367101" sldId="1289"/>
            <ac:cxnSpMk id="24" creationId="{063858CA-1AC9-453B-890A-CCA9CB2E7FA8}"/>
          </ac:cxnSpMkLst>
        </pc:cxnChg>
      </pc:sldChg>
      <pc:sldChg chg="addSp modSp add mod">
        <pc:chgData name="Lima Souza" userId="5576c30c6694a5fe" providerId="LiveId" clId="{9C5AAE04-82F6-4F6A-894C-C63A62CA9184}" dt="2023-08-15T20:29:56.502" v="598" actId="1076"/>
        <pc:sldMkLst>
          <pc:docMk/>
          <pc:sldMk cId="282208009" sldId="1290"/>
        </pc:sldMkLst>
        <pc:spChg chg="mod">
          <ac:chgData name="Lima Souza" userId="5576c30c6694a5fe" providerId="LiveId" clId="{9C5AAE04-82F6-4F6A-894C-C63A62CA9184}" dt="2023-08-15T20:27:16.528" v="470" actId="1076"/>
          <ac:spMkLst>
            <pc:docMk/>
            <pc:sldMk cId="282208009" sldId="1290"/>
            <ac:spMk id="2" creationId="{3CEA1438-2DE0-4879-8784-7872BA55C1FE}"/>
          </ac:spMkLst>
        </pc:spChg>
        <pc:spChg chg="add mod">
          <ac:chgData name="Lima Souza" userId="5576c30c6694a5fe" providerId="LiveId" clId="{9C5AAE04-82F6-4F6A-894C-C63A62CA9184}" dt="2023-08-15T20:29:52.671" v="597" actId="20577"/>
          <ac:spMkLst>
            <pc:docMk/>
            <pc:sldMk cId="282208009" sldId="1290"/>
            <ac:spMk id="4" creationId="{18B3484A-F070-B86C-80EE-D75CE627504A}"/>
          </ac:spMkLst>
        </pc:spChg>
        <pc:spChg chg="add mod">
          <ac:chgData name="Lima Souza" userId="5576c30c6694a5fe" providerId="LiveId" clId="{9C5AAE04-82F6-4F6A-894C-C63A62CA9184}" dt="2023-08-15T20:29:56.502" v="598" actId="1076"/>
          <ac:spMkLst>
            <pc:docMk/>
            <pc:sldMk cId="282208009" sldId="1290"/>
            <ac:spMk id="5" creationId="{E5194263-6374-9907-FA38-D10C10BBEF26}"/>
          </ac:spMkLst>
        </pc:spChg>
      </pc:sldChg>
      <pc:sldChg chg="add del">
        <pc:chgData name="Lima Souza" userId="5576c30c6694a5fe" providerId="LiveId" clId="{9C5AAE04-82F6-4F6A-894C-C63A62CA9184}" dt="2023-08-15T20:26:51.750" v="462" actId="2696"/>
        <pc:sldMkLst>
          <pc:docMk/>
          <pc:sldMk cId="916926637" sldId="1290"/>
        </pc:sldMkLst>
      </pc:sldChg>
      <pc:sldChg chg="add del">
        <pc:chgData name="Lima Souza" userId="5576c30c6694a5fe" providerId="LiveId" clId="{9C5AAE04-82F6-4F6A-894C-C63A62CA9184}" dt="2023-08-15T20:28:36.934" v="509"/>
        <pc:sldMkLst>
          <pc:docMk/>
          <pc:sldMk cId="1212136204" sldId="1291"/>
        </pc:sldMkLst>
      </pc:sldChg>
      <pc:sldMasterChg chg="delSldLayout">
        <pc:chgData name="Lima Souza" userId="5576c30c6694a5fe" providerId="LiveId" clId="{9C5AAE04-82F6-4F6A-894C-C63A62CA9184}" dt="2023-08-10T21:05:01.520" v="135" actId="47"/>
        <pc:sldMasterMkLst>
          <pc:docMk/>
          <pc:sldMasterMk cId="0" sldId="2147483648"/>
        </pc:sldMasterMkLst>
        <pc:sldLayoutChg chg="del">
          <pc:chgData name="Lima Souza" userId="5576c30c6694a5fe" providerId="LiveId" clId="{9C5AAE04-82F6-4F6A-894C-C63A62CA9184}" dt="2023-08-10T21:00:55.943" v="111" actId="2696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Lima Souza" userId="5576c30c6694a5fe" providerId="LiveId" clId="{9C5AAE04-82F6-4F6A-894C-C63A62CA9184}" dt="2023-08-10T21:05:01.520" v="135" actId="47"/>
          <pc:sldLayoutMkLst>
            <pc:docMk/>
            <pc:sldMasterMk cId="0" sldId="2147483648"/>
            <pc:sldLayoutMk cId="4156749776" sldId="2147483660"/>
          </pc:sldLayoutMkLst>
        </pc:sldLayoutChg>
      </pc:sldMasterChg>
    </pc:docChg>
  </pc:docChgLst>
  <pc:docChgLst>
    <pc:chgData name="Lima Souza" userId="5576c30c6694a5fe" providerId="LiveId" clId="{5492E1E6-E0D3-4A55-BE17-0E6F9E4F6885}"/>
    <pc:docChg chg="undo custSel addSld delSld modSld">
      <pc:chgData name="Lima Souza" userId="5576c30c6694a5fe" providerId="LiveId" clId="{5492E1E6-E0D3-4A55-BE17-0E6F9E4F6885}" dt="2023-08-22T21:38:05.454" v="900" actId="20577"/>
      <pc:docMkLst>
        <pc:docMk/>
      </pc:docMkLst>
      <pc:sldChg chg="addSp delSp modSp mod">
        <pc:chgData name="Lima Souza" userId="5576c30c6694a5fe" providerId="LiveId" clId="{5492E1E6-E0D3-4A55-BE17-0E6F9E4F6885}" dt="2023-08-22T20:56:13.742" v="778" actId="14100"/>
        <pc:sldMkLst>
          <pc:docMk/>
          <pc:sldMk cId="1022320150" sldId="313"/>
        </pc:sldMkLst>
        <pc:spChg chg="mod ord">
          <ac:chgData name="Lima Souza" userId="5576c30c6694a5fe" providerId="LiveId" clId="{5492E1E6-E0D3-4A55-BE17-0E6F9E4F6885}" dt="2023-08-22T20:55:49.827" v="775" actId="166"/>
          <ac:spMkLst>
            <pc:docMk/>
            <pc:sldMk cId="1022320150" sldId="313"/>
            <ac:spMk id="10" creationId="{6706B376-15EF-41DC-969B-446B25A008A5}"/>
          </ac:spMkLst>
        </pc:spChg>
        <pc:spChg chg="mod">
          <ac:chgData name="Lima Souza" userId="5576c30c6694a5fe" providerId="LiveId" clId="{5492E1E6-E0D3-4A55-BE17-0E6F9E4F6885}" dt="2023-08-22T20:55:23.812" v="767" actId="1038"/>
          <ac:spMkLst>
            <pc:docMk/>
            <pc:sldMk cId="1022320150" sldId="313"/>
            <ac:spMk id="25" creationId="{D1309462-A2AF-4895-AC00-6A92A93622D2}"/>
          </ac:spMkLst>
        </pc:spChg>
        <pc:spChg chg="mod">
          <ac:chgData name="Lima Souza" userId="5576c30c6694a5fe" providerId="LiveId" clId="{5492E1E6-E0D3-4A55-BE17-0E6F9E4F6885}" dt="2023-08-22T20:55:59.556" v="777" actId="1076"/>
          <ac:spMkLst>
            <pc:docMk/>
            <pc:sldMk cId="1022320150" sldId="313"/>
            <ac:spMk id="26" creationId="{B9B50B70-543B-464C-92AE-DB7918E86E3A}"/>
          </ac:spMkLst>
        </pc:spChg>
        <pc:spChg chg="mod">
          <ac:chgData name="Lima Souza" userId="5576c30c6694a5fe" providerId="LiveId" clId="{5492E1E6-E0D3-4A55-BE17-0E6F9E4F6885}" dt="2023-08-22T20:55:23.812" v="767" actId="1038"/>
          <ac:spMkLst>
            <pc:docMk/>
            <pc:sldMk cId="1022320150" sldId="313"/>
            <ac:spMk id="27" creationId="{B14D358B-F400-4D00-9D6E-06B069565818}"/>
          </ac:spMkLst>
        </pc:spChg>
        <pc:cxnChg chg="add del mod">
          <ac:chgData name="Lima Souza" userId="5576c30c6694a5fe" providerId="LiveId" clId="{5492E1E6-E0D3-4A55-BE17-0E6F9E4F6885}" dt="2023-08-22T20:55:33.901" v="770" actId="478"/>
          <ac:cxnSpMkLst>
            <pc:docMk/>
            <pc:sldMk cId="1022320150" sldId="313"/>
            <ac:cxnSpMk id="6" creationId="{C61011A6-2BFB-E2E4-8E8C-BFF7FA64C902}"/>
          </ac:cxnSpMkLst>
        </pc:cxnChg>
        <pc:cxnChg chg="del mod">
          <ac:chgData name="Lima Souza" userId="5576c30c6694a5fe" providerId="LiveId" clId="{5492E1E6-E0D3-4A55-BE17-0E6F9E4F6885}" dt="2023-08-22T20:55:27.920" v="768" actId="478"/>
          <ac:cxnSpMkLst>
            <pc:docMk/>
            <pc:sldMk cId="1022320150" sldId="313"/>
            <ac:cxnSpMk id="7" creationId="{CA1AF7E2-6659-496E-99F1-B8D81086F6D6}"/>
          </ac:cxnSpMkLst>
        </pc:cxnChg>
        <pc:cxnChg chg="add mod ord">
          <ac:chgData name="Lima Souza" userId="5576c30c6694a5fe" providerId="LiveId" clId="{5492E1E6-E0D3-4A55-BE17-0E6F9E4F6885}" dt="2023-08-22T20:56:13.742" v="778" actId="14100"/>
          <ac:cxnSpMkLst>
            <pc:docMk/>
            <pc:sldMk cId="1022320150" sldId="313"/>
            <ac:cxnSpMk id="24" creationId="{04D6DD1A-CFF6-19C7-8E6F-26990B1743F8}"/>
          </ac:cxnSpMkLst>
        </pc:cxnChg>
      </pc:sldChg>
      <pc:sldChg chg="modSp mod">
        <pc:chgData name="Lima Souza" userId="5576c30c6694a5fe" providerId="LiveId" clId="{5492E1E6-E0D3-4A55-BE17-0E6F9E4F6885}" dt="2023-08-22T21:20:05.104" v="873" actId="20577"/>
        <pc:sldMkLst>
          <pc:docMk/>
          <pc:sldMk cId="3076292773" sldId="322"/>
        </pc:sldMkLst>
        <pc:spChg chg="mod">
          <ac:chgData name="Lima Souza" userId="5576c30c6694a5fe" providerId="LiveId" clId="{5492E1E6-E0D3-4A55-BE17-0E6F9E4F6885}" dt="2023-08-22T21:20:05.104" v="873" actId="20577"/>
          <ac:spMkLst>
            <pc:docMk/>
            <pc:sldMk cId="3076292773" sldId="322"/>
            <ac:spMk id="671" creationId="{00000000-0000-0000-0000-000000000000}"/>
          </ac:spMkLst>
        </pc:spChg>
        <pc:spChg chg="mod">
          <ac:chgData name="Lima Souza" userId="5576c30c6694a5fe" providerId="LiveId" clId="{5492E1E6-E0D3-4A55-BE17-0E6F9E4F6885}" dt="2023-08-22T21:19:51.889" v="864" actId="20577"/>
          <ac:spMkLst>
            <pc:docMk/>
            <pc:sldMk cId="3076292773" sldId="322"/>
            <ac:spMk id="672" creationId="{00000000-0000-0000-0000-000000000000}"/>
          </ac:spMkLst>
        </pc:spChg>
      </pc:sldChg>
      <pc:sldChg chg="addSp delSp modSp add del mod delAnim modAnim">
        <pc:chgData name="Lima Souza" userId="5576c30c6694a5fe" providerId="LiveId" clId="{5492E1E6-E0D3-4A55-BE17-0E6F9E4F6885}" dt="2023-08-22T19:26:02.690" v="285" actId="2696"/>
        <pc:sldMkLst>
          <pc:docMk/>
          <pc:sldMk cId="3995257574" sldId="378"/>
        </pc:sldMkLst>
        <pc:spChg chg="mod">
          <ac:chgData name="Lima Souza" userId="5576c30c6694a5fe" providerId="LiveId" clId="{5492E1E6-E0D3-4A55-BE17-0E6F9E4F6885}" dt="2023-08-22T18:41:08.800" v="123" actId="1076"/>
          <ac:spMkLst>
            <pc:docMk/>
            <pc:sldMk cId="3995257574" sldId="378"/>
            <ac:spMk id="3" creationId="{8E2C253E-CAF0-04E8-1AAE-79A749DC875F}"/>
          </ac:spMkLst>
        </pc:spChg>
        <pc:spChg chg="mod">
          <ac:chgData name="Lima Souza" userId="5576c30c6694a5fe" providerId="LiveId" clId="{5492E1E6-E0D3-4A55-BE17-0E6F9E4F6885}" dt="2023-08-22T18:30:07.429" v="8"/>
          <ac:spMkLst>
            <pc:docMk/>
            <pc:sldMk cId="3995257574" sldId="378"/>
            <ac:spMk id="6" creationId="{45E19E82-BBAD-DA89-9E92-CB5E760B7A87}"/>
          </ac:spMkLst>
        </pc:spChg>
        <pc:spChg chg="mod">
          <ac:chgData name="Lima Souza" userId="5576c30c6694a5fe" providerId="LiveId" clId="{5492E1E6-E0D3-4A55-BE17-0E6F9E4F6885}" dt="2023-08-22T18:30:07.429" v="8"/>
          <ac:spMkLst>
            <pc:docMk/>
            <pc:sldMk cId="3995257574" sldId="378"/>
            <ac:spMk id="7" creationId="{16B00BAC-3227-70C8-FE11-1511F65266A3}"/>
          </ac:spMkLst>
        </pc:spChg>
        <pc:spChg chg="mod">
          <ac:chgData name="Lima Souza" userId="5576c30c6694a5fe" providerId="LiveId" clId="{5492E1E6-E0D3-4A55-BE17-0E6F9E4F6885}" dt="2023-08-22T18:30:07.429" v="8"/>
          <ac:spMkLst>
            <pc:docMk/>
            <pc:sldMk cId="3995257574" sldId="378"/>
            <ac:spMk id="8" creationId="{F3A1D5C0-A2EC-CB98-45C6-C8D1F9A72FE2}"/>
          </ac:spMkLst>
        </pc:spChg>
        <pc:spChg chg="mod">
          <ac:chgData name="Lima Souza" userId="5576c30c6694a5fe" providerId="LiveId" clId="{5492E1E6-E0D3-4A55-BE17-0E6F9E4F6885}" dt="2023-08-22T18:30:07.429" v="8"/>
          <ac:spMkLst>
            <pc:docMk/>
            <pc:sldMk cId="3995257574" sldId="378"/>
            <ac:spMk id="9" creationId="{EF2DFE8C-3498-FB5C-B8C9-80C45D91F01C}"/>
          </ac:spMkLst>
        </pc:spChg>
        <pc:spChg chg="mod">
          <ac:chgData name="Lima Souza" userId="5576c30c6694a5fe" providerId="LiveId" clId="{5492E1E6-E0D3-4A55-BE17-0E6F9E4F6885}" dt="2023-08-22T18:30:07.429" v="8"/>
          <ac:spMkLst>
            <pc:docMk/>
            <pc:sldMk cId="3995257574" sldId="378"/>
            <ac:spMk id="11" creationId="{1EDEF295-D3B8-9A0A-0ABF-F3E3673F85D3}"/>
          </ac:spMkLst>
        </pc:spChg>
        <pc:spChg chg="mod">
          <ac:chgData name="Lima Souza" userId="5576c30c6694a5fe" providerId="LiveId" clId="{5492E1E6-E0D3-4A55-BE17-0E6F9E4F6885}" dt="2023-08-22T18:32:42.243" v="31"/>
          <ac:spMkLst>
            <pc:docMk/>
            <pc:sldMk cId="3995257574" sldId="378"/>
            <ac:spMk id="16" creationId="{878A7DE6-B0AE-16D8-962B-4F25B2CF7640}"/>
          </ac:spMkLst>
        </pc:spChg>
        <pc:spChg chg="mod">
          <ac:chgData name="Lima Souza" userId="5576c30c6694a5fe" providerId="LiveId" clId="{5492E1E6-E0D3-4A55-BE17-0E6F9E4F6885}" dt="2023-08-22T18:32:42.243" v="31"/>
          <ac:spMkLst>
            <pc:docMk/>
            <pc:sldMk cId="3995257574" sldId="378"/>
            <ac:spMk id="19" creationId="{C8E0C49F-2285-D00C-E9F0-521760393DB0}"/>
          </ac:spMkLst>
        </pc:spChg>
        <pc:spChg chg="mod">
          <ac:chgData name="Lima Souza" userId="5576c30c6694a5fe" providerId="LiveId" clId="{5492E1E6-E0D3-4A55-BE17-0E6F9E4F6885}" dt="2023-08-22T18:32:42.243" v="31"/>
          <ac:spMkLst>
            <pc:docMk/>
            <pc:sldMk cId="3995257574" sldId="378"/>
            <ac:spMk id="22" creationId="{4CCF3055-82BA-E12B-8577-EC6F5E2F8BB9}"/>
          </ac:spMkLst>
        </pc:spChg>
        <pc:spChg chg="mod">
          <ac:chgData name="Lima Souza" userId="5576c30c6694a5fe" providerId="LiveId" clId="{5492E1E6-E0D3-4A55-BE17-0E6F9E4F6885}" dt="2023-08-22T18:32:42.243" v="31"/>
          <ac:spMkLst>
            <pc:docMk/>
            <pc:sldMk cId="3995257574" sldId="378"/>
            <ac:spMk id="25" creationId="{BBFDF996-1E6B-E999-0867-C593D793C2A3}"/>
          </ac:spMkLst>
        </pc:spChg>
        <pc:spChg chg="mod">
          <ac:chgData name="Lima Souza" userId="5576c30c6694a5fe" providerId="LiveId" clId="{5492E1E6-E0D3-4A55-BE17-0E6F9E4F6885}" dt="2023-08-22T18:32:42.243" v="31"/>
          <ac:spMkLst>
            <pc:docMk/>
            <pc:sldMk cId="3995257574" sldId="378"/>
            <ac:spMk id="28" creationId="{73179271-5BEF-A2A4-6F04-A12F86874986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31" creationId="{68D5CA81-AC1B-7F73-38A2-B16E0BD2F227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32" creationId="{EE707E55-DBA9-5078-DD55-D7DA7D2841E7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33" creationId="{6F0A4B88-E4CB-2FC5-9B10-AAAD046117A2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0" creationId="{C9594D92-EA34-C207-33BF-A0BD547CC89D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1" creationId="{2B740DA6-017F-90A2-DBA2-C7BA5739062C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2" creationId="{82494038-36C5-6FB1-284A-52AE42D1D31E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3" creationId="{E8485372-2FCD-409A-2B57-8D3C354BE33A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4" creationId="{89C7ED9F-27A9-BF4B-7D15-831A0BFE3D37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5" creationId="{233458AF-D107-4413-6257-6BB7ED880EE8}"/>
          </ac:spMkLst>
        </pc:spChg>
        <pc:spChg chg="mod">
          <ac:chgData name="Lima Souza" userId="5576c30c6694a5fe" providerId="LiveId" clId="{5492E1E6-E0D3-4A55-BE17-0E6F9E4F6885}" dt="2023-08-22T18:38:05.016" v="72"/>
          <ac:spMkLst>
            <pc:docMk/>
            <pc:sldMk cId="3995257574" sldId="378"/>
            <ac:spMk id="46" creationId="{D80AFBE3-3984-ACEC-38D2-1A55E66F782B}"/>
          </ac:spMkLst>
        </pc:spChg>
        <pc:spChg chg="add del mod">
          <ac:chgData name="Lima Souza" userId="5576c30c6694a5fe" providerId="LiveId" clId="{5492E1E6-E0D3-4A55-BE17-0E6F9E4F6885}" dt="2023-08-22T18:49:04.550" v="206" actId="478"/>
          <ac:spMkLst>
            <pc:docMk/>
            <pc:sldMk cId="3995257574" sldId="378"/>
            <ac:spMk id="47" creationId="{74BFD7CD-190D-2F1D-ADC4-188B8D8B9AFA}"/>
          </ac:spMkLst>
        </pc:spChg>
        <pc:spChg chg="add mod ord">
          <ac:chgData name="Lima Souza" userId="5576c30c6694a5fe" providerId="LiveId" clId="{5492E1E6-E0D3-4A55-BE17-0E6F9E4F6885}" dt="2023-08-22T18:51:31.481" v="234" actId="1035"/>
          <ac:spMkLst>
            <pc:docMk/>
            <pc:sldMk cId="3995257574" sldId="378"/>
            <ac:spMk id="48" creationId="{EC9E652B-032D-125E-8A85-7F8FD0736940}"/>
          </ac:spMkLst>
        </pc:spChg>
        <pc:spChg chg="add mod">
          <ac:chgData name="Lima Souza" userId="5576c30c6694a5fe" providerId="LiveId" clId="{5492E1E6-E0D3-4A55-BE17-0E6F9E4F6885}" dt="2023-08-22T18:51:31.481" v="234" actId="1035"/>
          <ac:spMkLst>
            <pc:docMk/>
            <pc:sldMk cId="3995257574" sldId="378"/>
            <ac:spMk id="49" creationId="{70CEB149-52C2-6EDC-7395-31E1378DFF3D}"/>
          </ac:spMkLst>
        </pc:spChg>
        <pc:spChg chg="add mod">
          <ac:chgData name="Lima Souza" userId="5576c30c6694a5fe" providerId="LiveId" clId="{5492E1E6-E0D3-4A55-BE17-0E6F9E4F6885}" dt="2023-08-22T18:51:31.481" v="234" actId="1035"/>
          <ac:spMkLst>
            <pc:docMk/>
            <pc:sldMk cId="3995257574" sldId="378"/>
            <ac:spMk id="54" creationId="{34872C7A-DC17-9800-ECBF-846AAB47D3F6}"/>
          </ac:spMkLst>
        </pc:spChg>
        <pc:spChg chg="add mod">
          <ac:chgData name="Lima Souza" userId="5576c30c6694a5fe" providerId="LiveId" clId="{5492E1E6-E0D3-4A55-BE17-0E6F9E4F6885}" dt="2023-08-22T18:51:31.481" v="234" actId="1035"/>
          <ac:spMkLst>
            <pc:docMk/>
            <pc:sldMk cId="3995257574" sldId="378"/>
            <ac:spMk id="55" creationId="{7A3C5A30-F816-1E76-9568-9E3B312AE04A}"/>
          </ac:spMkLst>
        </pc:spChg>
        <pc:spChg chg="add mod">
          <ac:chgData name="Lima Souza" userId="5576c30c6694a5fe" providerId="LiveId" clId="{5492E1E6-E0D3-4A55-BE17-0E6F9E4F6885}" dt="2023-08-22T18:51:31.481" v="234" actId="1035"/>
          <ac:spMkLst>
            <pc:docMk/>
            <pc:sldMk cId="3995257574" sldId="378"/>
            <ac:spMk id="56" creationId="{C6A488E2-4F41-518D-4356-EACD3A63FB34}"/>
          </ac:spMkLst>
        </pc:spChg>
        <pc:spChg chg="mod">
          <ac:chgData name="Lima Souza" userId="5576c30c6694a5fe" providerId="LiveId" clId="{5492E1E6-E0D3-4A55-BE17-0E6F9E4F6885}" dt="2023-08-22T18:50:06.727" v="214"/>
          <ac:spMkLst>
            <pc:docMk/>
            <pc:sldMk cId="3995257574" sldId="378"/>
            <ac:spMk id="59" creationId="{2FEFC6C8-0190-0C43-3D35-46F8F64D871E}"/>
          </ac:spMkLst>
        </pc:spChg>
        <pc:spChg chg="add mod">
          <ac:chgData name="Lima Souza" userId="5576c30c6694a5fe" providerId="LiveId" clId="{5492E1E6-E0D3-4A55-BE17-0E6F9E4F6885}" dt="2023-08-22T18:52:30.231" v="284" actId="20577"/>
          <ac:spMkLst>
            <pc:docMk/>
            <pc:sldMk cId="3995257574" sldId="378"/>
            <ac:spMk id="61" creationId="{9284A9CF-E0B4-8F08-D255-2B8E4FED2B6D}"/>
          </ac:spMkLst>
        </pc:spChg>
        <pc:grpChg chg="add del mod">
          <ac:chgData name="Lima Souza" userId="5576c30c6694a5fe" providerId="LiveId" clId="{5492E1E6-E0D3-4A55-BE17-0E6F9E4F6885}" dt="2023-08-22T18:32:10.585" v="22" actId="478"/>
          <ac:grpSpMkLst>
            <pc:docMk/>
            <pc:sldMk cId="3995257574" sldId="378"/>
            <ac:grpSpMk id="5" creationId="{1928EE69-4BEB-4F24-CE70-2097DC17CAAB}"/>
          </ac:grpSpMkLst>
        </pc:grpChg>
        <pc:grpChg chg="add del mod">
          <ac:chgData name="Lima Souza" userId="5576c30c6694a5fe" providerId="LiveId" clId="{5492E1E6-E0D3-4A55-BE17-0E6F9E4F6885}" dt="2023-08-22T18:37:56.641" v="66" actId="478"/>
          <ac:grpSpMkLst>
            <pc:docMk/>
            <pc:sldMk cId="3995257574" sldId="378"/>
            <ac:grpSpMk id="15" creationId="{467595AA-890F-4FF2-D87A-FF82492B3999}"/>
          </ac:grpSpMkLst>
        </pc:grpChg>
        <pc:grpChg chg="add del mod">
          <ac:chgData name="Lima Souza" userId="5576c30c6694a5fe" providerId="LiveId" clId="{5492E1E6-E0D3-4A55-BE17-0E6F9E4F6885}" dt="2023-08-22T18:37:57.251" v="67" actId="478"/>
          <ac:grpSpMkLst>
            <pc:docMk/>
            <pc:sldMk cId="3995257574" sldId="378"/>
            <ac:grpSpMk id="18" creationId="{253856CE-A6DE-8DF4-06D1-AC0D54A2AC3F}"/>
          </ac:grpSpMkLst>
        </pc:grpChg>
        <pc:grpChg chg="add del mod">
          <ac:chgData name="Lima Souza" userId="5576c30c6694a5fe" providerId="LiveId" clId="{5492E1E6-E0D3-4A55-BE17-0E6F9E4F6885}" dt="2023-08-22T18:37:57.784" v="68" actId="478"/>
          <ac:grpSpMkLst>
            <pc:docMk/>
            <pc:sldMk cId="3995257574" sldId="378"/>
            <ac:grpSpMk id="21" creationId="{EB5E44DF-9094-DF2D-CE3B-6580E1C6C774}"/>
          </ac:grpSpMkLst>
        </pc:grpChg>
        <pc:grpChg chg="add del mod">
          <ac:chgData name="Lima Souza" userId="5576c30c6694a5fe" providerId="LiveId" clId="{5492E1E6-E0D3-4A55-BE17-0E6F9E4F6885}" dt="2023-08-22T18:37:58.232" v="69" actId="478"/>
          <ac:grpSpMkLst>
            <pc:docMk/>
            <pc:sldMk cId="3995257574" sldId="378"/>
            <ac:grpSpMk id="24" creationId="{C7339272-C7A9-5A80-02F8-49F455AA0641}"/>
          </ac:grpSpMkLst>
        </pc:grpChg>
        <pc:grpChg chg="add del mod">
          <ac:chgData name="Lima Souza" userId="5576c30c6694a5fe" providerId="LiveId" clId="{5492E1E6-E0D3-4A55-BE17-0E6F9E4F6885}" dt="2023-08-22T18:37:58.708" v="70" actId="478"/>
          <ac:grpSpMkLst>
            <pc:docMk/>
            <pc:sldMk cId="3995257574" sldId="378"/>
            <ac:grpSpMk id="27" creationId="{D49A374F-8CA4-443C-0CD5-84FB1E3C8D31}"/>
          </ac:grpSpMkLst>
        </pc:grpChg>
        <pc:grpChg chg="add mod">
          <ac:chgData name="Lima Souza" userId="5576c30c6694a5fe" providerId="LiveId" clId="{5492E1E6-E0D3-4A55-BE17-0E6F9E4F6885}" dt="2023-08-22T18:51:31.481" v="234" actId="1035"/>
          <ac:grpSpMkLst>
            <pc:docMk/>
            <pc:sldMk cId="3995257574" sldId="378"/>
            <ac:grpSpMk id="30" creationId="{0E860183-BE37-41E6-CF56-D29E1CFC69B5}"/>
          </ac:grpSpMkLst>
        </pc:grpChg>
        <pc:grpChg chg="add mod">
          <ac:chgData name="Lima Souza" userId="5576c30c6694a5fe" providerId="LiveId" clId="{5492E1E6-E0D3-4A55-BE17-0E6F9E4F6885}" dt="2023-08-22T18:51:31.481" v="234" actId="1035"/>
          <ac:grpSpMkLst>
            <pc:docMk/>
            <pc:sldMk cId="3995257574" sldId="378"/>
            <ac:grpSpMk id="39" creationId="{D17AC491-E566-47CA-9390-D8B5C4502810}"/>
          </ac:grpSpMkLst>
        </pc:grpChg>
        <pc:grpChg chg="add mod">
          <ac:chgData name="Lima Souza" userId="5576c30c6694a5fe" providerId="LiveId" clId="{5492E1E6-E0D3-4A55-BE17-0E6F9E4F6885}" dt="2023-08-22T18:50:06.727" v="214"/>
          <ac:grpSpMkLst>
            <pc:docMk/>
            <pc:sldMk cId="3995257574" sldId="378"/>
            <ac:grpSpMk id="58" creationId="{70FCC703-A98F-D5FB-94B3-C3F35FECA1DC}"/>
          </ac:grpSpMkLst>
        </pc:grpChg>
        <pc:picChg chg="del mod">
          <ac:chgData name="Lima Souza" userId="5576c30c6694a5fe" providerId="LiveId" clId="{5492E1E6-E0D3-4A55-BE17-0E6F9E4F6885}" dt="2023-08-22T18:27:13.962" v="7" actId="478"/>
          <ac:picMkLst>
            <pc:docMk/>
            <pc:sldMk cId="3995257574" sldId="378"/>
            <ac:picMk id="2" creationId="{6CBD526F-1882-A216-A5F3-0B132E3E6598}"/>
          </ac:picMkLst>
        </pc:picChg>
        <pc:picChg chg="add del mod">
          <ac:chgData name="Lima Souza" userId="5576c30c6694a5fe" providerId="LiveId" clId="{5492E1E6-E0D3-4A55-BE17-0E6F9E4F6885}" dt="2023-08-22T18:49:53.414" v="213" actId="478"/>
          <ac:picMkLst>
            <pc:docMk/>
            <pc:sldMk cId="3995257574" sldId="378"/>
            <ac:picMk id="4" creationId="{D05794DF-F589-CC0D-930A-6862F0881E41}"/>
          </ac:picMkLst>
        </pc:picChg>
        <pc:picChg chg="mod">
          <ac:chgData name="Lima Souza" userId="5576c30c6694a5fe" providerId="LiveId" clId="{5492E1E6-E0D3-4A55-BE17-0E6F9E4F6885}" dt="2023-08-22T18:30:07.429" v="8"/>
          <ac:picMkLst>
            <pc:docMk/>
            <pc:sldMk cId="3995257574" sldId="378"/>
            <ac:picMk id="10" creationId="{4E5EA825-3F6E-4BF8-C942-A682935A9F4A}"/>
          </ac:picMkLst>
        </pc:picChg>
        <pc:picChg chg="add del mod">
          <ac:chgData name="Lima Souza" userId="5576c30c6694a5fe" providerId="LiveId" clId="{5492E1E6-E0D3-4A55-BE17-0E6F9E4F6885}" dt="2023-08-22T18:32:14.375" v="25" actId="478"/>
          <ac:picMkLst>
            <pc:docMk/>
            <pc:sldMk cId="3995257574" sldId="378"/>
            <ac:picMk id="12" creationId="{9FE89D23-B1AE-DEE1-2751-164D5A2E26DA}"/>
          </ac:picMkLst>
        </pc:picChg>
        <pc:picChg chg="add del mod">
          <ac:chgData name="Lima Souza" userId="5576c30c6694a5fe" providerId="LiveId" clId="{5492E1E6-E0D3-4A55-BE17-0E6F9E4F6885}" dt="2023-08-22T18:38:03.169" v="71" actId="478"/>
          <ac:picMkLst>
            <pc:docMk/>
            <pc:sldMk cId="3995257574" sldId="378"/>
            <ac:picMk id="14" creationId="{45873AD1-893A-D849-773F-80092C12AB7A}"/>
          </ac:picMkLst>
        </pc:picChg>
        <pc:picChg chg="mod">
          <ac:chgData name="Lima Souza" userId="5576c30c6694a5fe" providerId="LiveId" clId="{5492E1E6-E0D3-4A55-BE17-0E6F9E4F6885}" dt="2023-08-22T18:32:42.243" v="31"/>
          <ac:picMkLst>
            <pc:docMk/>
            <pc:sldMk cId="3995257574" sldId="378"/>
            <ac:picMk id="17" creationId="{D8B3747A-48ED-1F1B-9C9E-275D58AC3DFF}"/>
          </ac:picMkLst>
        </pc:picChg>
        <pc:picChg chg="mod">
          <ac:chgData name="Lima Souza" userId="5576c30c6694a5fe" providerId="LiveId" clId="{5492E1E6-E0D3-4A55-BE17-0E6F9E4F6885}" dt="2023-08-22T18:32:42.243" v="31"/>
          <ac:picMkLst>
            <pc:docMk/>
            <pc:sldMk cId="3995257574" sldId="378"/>
            <ac:picMk id="20" creationId="{11CEA91E-58E8-A0CF-D954-18BAE12AA0CC}"/>
          </ac:picMkLst>
        </pc:picChg>
        <pc:picChg chg="mod">
          <ac:chgData name="Lima Souza" userId="5576c30c6694a5fe" providerId="LiveId" clId="{5492E1E6-E0D3-4A55-BE17-0E6F9E4F6885}" dt="2023-08-22T18:32:42.243" v="31"/>
          <ac:picMkLst>
            <pc:docMk/>
            <pc:sldMk cId="3995257574" sldId="378"/>
            <ac:picMk id="23" creationId="{458C7E1E-54DC-54C9-D144-9DE9ABAC4080}"/>
          </ac:picMkLst>
        </pc:picChg>
        <pc:picChg chg="mod">
          <ac:chgData name="Lima Souza" userId="5576c30c6694a5fe" providerId="LiveId" clId="{5492E1E6-E0D3-4A55-BE17-0E6F9E4F6885}" dt="2023-08-22T18:32:42.243" v="31"/>
          <ac:picMkLst>
            <pc:docMk/>
            <pc:sldMk cId="3995257574" sldId="378"/>
            <ac:picMk id="26" creationId="{9C31DD30-30DC-1C89-EF67-D7CDE2513CF5}"/>
          </ac:picMkLst>
        </pc:picChg>
        <pc:picChg chg="mod">
          <ac:chgData name="Lima Souza" userId="5576c30c6694a5fe" providerId="LiveId" clId="{5492E1E6-E0D3-4A55-BE17-0E6F9E4F6885}" dt="2023-08-22T18:32:42.243" v="31"/>
          <ac:picMkLst>
            <pc:docMk/>
            <pc:sldMk cId="3995257574" sldId="378"/>
            <ac:picMk id="29" creationId="{A790175E-8003-105E-C4BC-438262F5E330}"/>
          </ac:picMkLst>
        </pc:picChg>
        <pc:picChg chg="add mod">
          <ac:chgData name="Lima Souza" userId="5576c30c6694a5fe" providerId="LiveId" clId="{5492E1E6-E0D3-4A55-BE17-0E6F9E4F6885}" dt="2023-08-22T18:51:31.481" v="234" actId="1035"/>
          <ac:picMkLst>
            <pc:docMk/>
            <pc:sldMk cId="3995257574" sldId="378"/>
            <ac:picMk id="51" creationId="{5F634F00-31D9-73BE-0C3E-1294C1D0A514}"/>
          </ac:picMkLst>
        </pc:picChg>
        <pc:picChg chg="add mod">
          <ac:chgData name="Lima Souza" userId="5576c30c6694a5fe" providerId="LiveId" clId="{5492E1E6-E0D3-4A55-BE17-0E6F9E4F6885}" dt="2023-08-22T18:51:31.481" v="234" actId="1035"/>
          <ac:picMkLst>
            <pc:docMk/>
            <pc:sldMk cId="3995257574" sldId="378"/>
            <ac:picMk id="53" creationId="{A588BB76-B20E-693B-EECE-F4D6178AC9B9}"/>
          </ac:picMkLst>
        </pc:picChg>
        <pc:picChg chg="add mod">
          <ac:chgData name="Lima Souza" userId="5576c30c6694a5fe" providerId="LiveId" clId="{5492E1E6-E0D3-4A55-BE17-0E6F9E4F6885}" dt="2023-08-22T18:50:06.727" v="214"/>
          <ac:picMkLst>
            <pc:docMk/>
            <pc:sldMk cId="3995257574" sldId="378"/>
            <ac:picMk id="57" creationId="{83926C23-7C57-40F3-B032-EB4B22DF655E}"/>
          </ac:picMkLst>
        </pc:picChg>
        <pc:picChg chg="mod">
          <ac:chgData name="Lima Souza" userId="5576c30c6694a5fe" providerId="LiveId" clId="{5492E1E6-E0D3-4A55-BE17-0E6F9E4F6885}" dt="2023-08-22T18:50:06.727" v="214"/>
          <ac:picMkLst>
            <pc:docMk/>
            <pc:sldMk cId="3995257574" sldId="378"/>
            <ac:picMk id="60" creationId="{BA917DAE-0873-D748-A375-A0BDC0484B46}"/>
          </ac:picMkLst>
        </pc:picChg>
        <pc:cxnChg chg="mod">
          <ac:chgData name="Lima Souza" userId="5576c30c6694a5fe" providerId="LiveId" clId="{5492E1E6-E0D3-4A55-BE17-0E6F9E4F6885}" dt="2023-08-22T18:38:05.016" v="72"/>
          <ac:cxnSpMkLst>
            <pc:docMk/>
            <pc:sldMk cId="3995257574" sldId="378"/>
            <ac:cxnSpMk id="34" creationId="{57C1763C-1700-8B68-A8CB-509FF1756582}"/>
          </ac:cxnSpMkLst>
        </pc:cxnChg>
        <pc:cxnChg chg="mod">
          <ac:chgData name="Lima Souza" userId="5576c30c6694a5fe" providerId="LiveId" clId="{5492E1E6-E0D3-4A55-BE17-0E6F9E4F6885}" dt="2023-08-22T18:38:05.016" v="72"/>
          <ac:cxnSpMkLst>
            <pc:docMk/>
            <pc:sldMk cId="3995257574" sldId="378"/>
            <ac:cxnSpMk id="35" creationId="{076EB190-7A5B-BAF5-3EFD-71150D95F7FB}"/>
          </ac:cxnSpMkLst>
        </pc:cxnChg>
        <pc:cxnChg chg="mod">
          <ac:chgData name="Lima Souza" userId="5576c30c6694a5fe" providerId="LiveId" clId="{5492E1E6-E0D3-4A55-BE17-0E6F9E4F6885}" dt="2023-08-22T18:38:05.016" v="72"/>
          <ac:cxnSpMkLst>
            <pc:docMk/>
            <pc:sldMk cId="3995257574" sldId="378"/>
            <ac:cxnSpMk id="36" creationId="{BDC5BCC7-8552-9C90-5B26-8F949592E503}"/>
          </ac:cxnSpMkLst>
        </pc:cxnChg>
        <pc:cxnChg chg="mod">
          <ac:chgData name="Lima Souza" userId="5576c30c6694a5fe" providerId="LiveId" clId="{5492E1E6-E0D3-4A55-BE17-0E6F9E4F6885}" dt="2023-08-22T18:38:05.016" v="72"/>
          <ac:cxnSpMkLst>
            <pc:docMk/>
            <pc:sldMk cId="3995257574" sldId="378"/>
            <ac:cxnSpMk id="37" creationId="{01C8E25B-2C7A-8B28-7DEB-248CD36C5BA4}"/>
          </ac:cxnSpMkLst>
        </pc:cxnChg>
        <pc:cxnChg chg="mod">
          <ac:chgData name="Lima Souza" userId="5576c30c6694a5fe" providerId="LiveId" clId="{5492E1E6-E0D3-4A55-BE17-0E6F9E4F6885}" dt="2023-08-22T18:38:05.016" v="72"/>
          <ac:cxnSpMkLst>
            <pc:docMk/>
            <pc:sldMk cId="3995257574" sldId="378"/>
            <ac:cxnSpMk id="38" creationId="{9B13F316-D8D3-DBFE-778C-F0C0A8CED258}"/>
          </ac:cxnSpMkLst>
        </pc:cxnChg>
      </pc:sldChg>
      <pc:sldChg chg="del">
        <pc:chgData name="Lima Souza" userId="5576c30c6694a5fe" providerId="LiveId" clId="{5492E1E6-E0D3-4A55-BE17-0E6F9E4F6885}" dt="2023-08-22T21:21:00.882" v="874" actId="47"/>
        <pc:sldMkLst>
          <pc:docMk/>
          <pc:sldMk cId="2329694337" sldId="1198"/>
        </pc:sldMkLst>
      </pc:sldChg>
      <pc:sldChg chg="del">
        <pc:chgData name="Lima Souza" userId="5576c30c6694a5fe" providerId="LiveId" clId="{5492E1E6-E0D3-4A55-BE17-0E6F9E4F6885}" dt="2023-08-22T21:21:02.025" v="875" actId="47"/>
        <pc:sldMkLst>
          <pc:docMk/>
          <pc:sldMk cId="100478448" sldId="1243"/>
        </pc:sldMkLst>
      </pc:sldChg>
      <pc:sldChg chg="del">
        <pc:chgData name="Lima Souza" userId="5576c30c6694a5fe" providerId="LiveId" clId="{5492E1E6-E0D3-4A55-BE17-0E6F9E4F6885}" dt="2023-08-22T21:21:08.973" v="877" actId="47"/>
        <pc:sldMkLst>
          <pc:docMk/>
          <pc:sldMk cId="1994963675" sldId="1246"/>
        </pc:sldMkLst>
      </pc:sldChg>
      <pc:sldChg chg="del">
        <pc:chgData name="Lima Souza" userId="5576c30c6694a5fe" providerId="LiveId" clId="{5492E1E6-E0D3-4A55-BE17-0E6F9E4F6885}" dt="2023-08-22T21:21:02.924" v="876" actId="47"/>
        <pc:sldMkLst>
          <pc:docMk/>
          <pc:sldMk cId="494987444" sldId="1253"/>
        </pc:sldMkLst>
      </pc:sldChg>
      <pc:sldChg chg="del">
        <pc:chgData name="Lima Souza" userId="5576c30c6694a5fe" providerId="LiveId" clId="{5492E1E6-E0D3-4A55-BE17-0E6F9E4F6885}" dt="2023-08-22T18:26:53" v="1" actId="2696"/>
        <pc:sldMkLst>
          <pc:docMk/>
          <pc:sldMk cId="1265773487" sldId="1270"/>
        </pc:sldMkLst>
      </pc:sldChg>
      <pc:sldChg chg="modSp mod">
        <pc:chgData name="Lima Souza" userId="5576c30c6694a5fe" providerId="LiveId" clId="{5492E1E6-E0D3-4A55-BE17-0E6F9E4F6885}" dt="2023-08-22T21:27:37.434" v="899" actId="27636"/>
        <pc:sldMkLst>
          <pc:docMk/>
          <pc:sldMk cId="3903108535" sldId="1278"/>
        </pc:sldMkLst>
        <pc:spChg chg="mod">
          <ac:chgData name="Lima Souza" userId="5576c30c6694a5fe" providerId="LiveId" clId="{5492E1E6-E0D3-4A55-BE17-0E6F9E4F6885}" dt="2023-08-22T21:27:37.434" v="899" actId="27636"/>
          <ac:spMkLst>
            <pc:docMk/>
            <pc:sldMk cId="3903108535" sldId="1278"/>
            <ac:spMk id="129" creationId="{00000000-0000-0000-0000-000000000000}"/>
          </ac:spMkLst>
        </pc:spChg>
      </pc:sldChg>
      <pc:sldChg chg="addSp modSp mod modAnim">
        <pc:chgData name="Lima Souza" userId="5576c30c6694a5fe" providerId="LiveId" clId="{5492E1E6-E0D3-4A55-BE17-0E6F9E4F6885}" dt="2023-08-22T21:21:46.887" v="879"/>
        <pc:sldMkLst>
          <pc:docMk/>
          <pc:sldMk cId="1694757933" sldId="1283"/>
        </pc:sldMkLst>
        <pc:picChg chg="add mod">
          <ac:chgData name="Lima Souza" userId="5576c30c6694a5fe" providerId="LiveId" clId="{5492E1E6-E0D3-4A55-BE17-0E6F9E4F6885}" dt="2023-08-22T21:07:04.247" v="812" actId="1037"/>
          <ac:picMkLst>
            <pc:docMk/>
            <pc:sldMk cId="1694757933" sldId="1283"/>
            <ac:picMk id="7" creationId="{D01C33FB-8FD0-1DF0-A9FE-736CC9612077}"/>
          </ac:picMkLst>
        </pc:picChg>
      </pc:sldChg>
      <pc:sldChg chg="addSp modSp modAnim">
        <pc:chgData name="Lima Souza" userId="5576c30c6694a5fe" providerId="LiveId" clId="{5492E1E6-E0D3-4A55-BE17-0E6F9E4F6885}" dt="2023-08-22T21:22:29.305" v="881"/>
        <pc:sldMkLst>
          <pc:docMk/>
          <pc:sldMk cId="2885818978" sldId="1288"/>
        </pc:sldMkLst>
        <pc:picChg chg="add mod">
          <ac:chgData name="Lima Souza" userId="5576c30c6694a5fe" providerId="LiveId" clId="{5492E1E6-E0D3-4A55-BE17-0E6F9E4F6885}" dt="2023-08-22T21:22:08.866" v="880"/>
          <ac:picMkLst>
            <pc:docMk/>
            <pc:sldMk cId="2885818978" sldId="1288"/>
            <ac:picMk id="12" creationId="{15E3D34B-34E7-7B90-07F7-ECC1C67FB613}"/>
          </ac:picMkLst>
        </pc:picChg>
      </pc:sldChg>
      <pc:sldChg chg="addSp delSp modSp mod modAnim">
        <pc:chgData name="Lima Souza" userId="5576c30c6694a5fe" providerId="LiveId" clId="{5492E1E6-E0D3-4A55-BE17-0E6F9E4F6885}" dt="2023-08-22T21:22:51.587" v="887" actId="20577"/>
        <pc:sldMkLst>
          <pc:docMk/>
          <pc:sldMk cId="282208009" sldId="1290"/>
        </pc:sldMkLst>
        <pc:spChg chg="mod">
          <ac:chgData name="Lima Souza" userId="5576c30c6694a5fe" providerId="LiveId" clId="{5492E1E6-E0D3-4A55-BE17-0E6F9E4F6885}" dt="2023-08-22T21:22:51.587" v="887" actId="20577"/>
          <ac:spMkLst>
            <pc:docMk/>
            <pc:sldMk cId="282208009" sldId="1290"/>
            <ac:spMk id="2" creationId="{3CEA1438-2DE0-4879-8784-7872BA55C1FE}"/>
          </ac:spMkLst>
        </pc:spChg>
        <pc:spChg chg="del mod">
          <ac:chgData name="Lima Souza" userId="5576c30c6694a5fe" providerId="LiveId" clId="{5492E1E6-E0D3-4A55-BE17-0E6F9E4F6885}" dt="2023-08-22T20:16:09.668" v="298" actId="478"/>
          <ac:spMkLst>
            <pc:docMk/>
            <pc:sldMk cId="282208009" sldId="1290"/>
            <ac:spMk id="4" creationId="{18B3484A-F070-B86C-80EE-D75CE627504A}"/>
          </ac:spMkLst>
        </pc:spChg>
        <pc:spChg chg="del mod">
          <ac:chgData name="Lima Souza" userId="5576c30c6694a5fe" providerId="LiveId" clId="{5492E1E6-E0D3-4A55-BE17-0E6F9E4F6885}" dt="2023-08-22T20:24:16.944" v="357" actId="478"/>
          <ac:spMkLst>
            <pc:docMk/>
            <pc:sldMk cId="282208009" sldId="1290"/>
            <ac:spMk id="5" creationId="{E5194263-6374-9907-FA38-D10C10BBEF26}"/>
          </ac:spMkLst>
        </pc:spChg>
        <pc:spChg chg="add mod">
          <ac:chgData name="Lima Souza" userId="5576c30c6694a5fe" providerId="LiveId" clId="{5492E1E6-E0D3-4A55-BE17-0E6F9E4F6885}" dt="2023-08-22T20:35:16.003" v="434" actId="1035"/>
          <ac:spMkLst>
            <pc:docMk/>
            <pc:sldMk cId="282208009" sldId="1290"/>
            <ac:spMk id="12" creationId="{BE2CBDBE-3354-B779-8EB8-2F362DF2F75C}"/>
          </ac:spMkLst>
        </pc:spChg>
        <pc:spChg chg="add mod ord">
          <ac:chgData name="Lima Souza" userId="5576c30c6694a5fe" providerId="LiveId" clId="{5492E1E6-E0D3-4A55-BE17-0E6F9E4F6885}" dt="2023-08-22T20:36:43.057" v="439" actId="1076"/>
          <ac:spMkLst>
            <pc:docMk/>
            <pc:sldMk cId="282208009" sldId="1290"/>
            <ac:spMk id="13" creationId="{A83144C9-85BD-A1B0-D8C5-B4E1653128F7}"/>
          </ac:spMkLst>
        </pc:spChg>
        <pc:graphicFrameChg chg="add mod ord modGraphic">
          <ac:chgData name="Lima Souza" userId="5576c30c6694a5fe" providerId="LiveId" clId="{5492E1E6-E0D3-4A55-BE17-0E6F9E4F6885}" dt="2023-08-22T20:36:36.879" v="437" actId="166"/>
          <ac:graphicFrameMkLst>
            <pc:docMk/>
            <pc:sldMk cId="282208009" sldId="1290"/>
            <ac:graphicFrameMk id="8" creationId="{80504C6A-E2E3-E256-828E-FD4825DFF435}"/>
          </ac:graphicFrameMkLst>
        </pc:graphicFrameChg>
        <pc:graphicFrameChg chg="add mod">
          <ac:chgData name="Lima Souza" userId="5576c30c6694a5fe" providerId="LiveId" clId="{5492E1E6-E0D3-4A55-BE17-0E6F9E4F6885}" dt="2023-08-22T20:30:06.331" v="392" actId="2085"/>
          <ac:graphicFrameMkLst>
            <pc:docMk/>
            <pc:sldMk cId="282208009" sldId="1290"/>
            <ac:graphicFrameMk id="11" creationId="{1891B0E7-F473-5123-55FD-C81ED19E333F}"/>
          </ac:graphicFrameMkLst>
        </pc:graphicFrameChg>
        <pc:picChg chg="add del mod">
          <ac:chgData name="Lima Souza" userId="5576c30c6694a5fe" providerId="LiveId" clId="{5492E1E6-E0D3-4A55-BE17-0E6F9E4F6885}" dt="2023-08-22T20:23:26.198" v="337" actId="478"/>
          <ac:picMkLst>
            <pc:docMk/>
            <pc:sldMk cId="282208009" sldId="1290"/>
            <ac:picMk id="7" creationId="{9E7E2FBD-FB3F-1478-94A9-EB612670A3B5}"/>
          </ac:picMkLst>
        </pc:picChg>
        <pc:picChg chg="add del mod">
          <ac:chgData name="Lima Souza" userId="5576c30c6694a5fe" providerId="LiveId" clId="{5492E1E6-E0D3-4A55-BE17-0E6F9E4F6885}" dt="2023-08-22T20:42:07.915" v="447" actId="478"/>
          <ac:picMkLst>
            <pc:docMk/>
            <pc:sldMk cId="282208009" sldId="1290"/>
            <ac:picMk id="15" creationId="{9B3C0152-E8E2-187A-E7CC-33746545E385}"/>
          </ac:picMkLst>
        </pc:picChg>
        <pc:picChg chg="add mod">
          <ac:chgData name="Lima Souza" userId="5576c30c6694a5fe" providerId="LiveId" clId="{5492E1E6-E0D3-4A55-BE17-0E6F9E4F6885}" dt="2023-08-22T20:43:23.321" v="454" actId="1076"/>
          <ac:picMkLst>
            <pc:docMk/>
            <pc:sldMk cId="282208009" sldId="1290"/>
            <ac:picMk id="17" creationId="{E51036A0-71DF-2EDA-F555-F5C166232AB7}"/>
          </ac:picMkLst>
        </pc:picChg>
      </pc:sldChg>
      <pc:sldChg chg="addSp delSp modSp add mod addAnim delAnim modAnim">
        <pc:chgData name="Lima Souza" userId="5576c30c6694a5fe" providerId="LiveId" clId="{5492E1E6-E0D3-4A55-BE17-0E6F9E4F6885}" dt="2023-08-22T21:38:05.454" v="900" actId="20577"/>
        <pc:sldMkLst>
          <pc:docMk/>
          <pc:sldMk cId="3523865393" sldId="1292"/>
        </pc:sldMkLst>
        <pc:spChg chg="add mod">
          <ac:chgData name="Lima Souza" userId="5576c30c6694a5fe" providerId="LiveId" clId="{5492E1E6-E0D3-4A55-BE17-0E6F9E4F6885}" dt="2023-08-22T21:38:05.454" v="900" actId="20577"/>
          <ac:spMkLst>
            <pc:docMk/>
            <pc:sldMk cId="3523865393" sldId="1292"/>
            <ac:spMk id="2" creationId="{29D239A0-E9BA-BF74-1EAA-15F551315997}"/>
          </ac:spMkLst>
        </pc:spChg>
        <pc:spChg chg="mod">
          <ac:chgData name="Lima Souza" userId="5576c30c6694a5fe" providerId="LiveId" clId="{5492E1E6-E0D3-4A55-BE17-0E6F9E4F6885}" dt="2023-08-22T20:44:24.579" v="468" actId="6549"/>
          <ac:spMkLst>
            <pc:docMk/>
            <pc:sldMk cId="3523865393" sldId="1292"/>
            <ac:spMk id="3" creationId="{8E2C253E-CAF0-04E8-1AAE-79A749DC875F}"/>
          </ac:spMkLst>
        </pc:spChg>
        <pc:grpChg chg="add del">
          <ac:chgData name="Lima Souza" userId="5576c30c6694a5fe" providerId="LiveId" clId="{5492E1E6-E0D3-4A55-BE17-0E6F9E4F6885}" dt="2023-08-22T21:11:44.358" v="813" actId="478"/>
          <ac:grpSpMkLst>
            <pc:docMk/>
            <pc:sldMk cId="3523865393" sldId="1292"/>
            <ac:grpSpMk id="15" creationId="{467595AA-890F-4FF2-D87A-FF82492B3999}"/>
          </ac:grpSpMkLst>
        </pc:grpChg>
        <pc:grpChg chg="del">
          <ac:chgData name="Lima Souza" userId="5576c30c6694a5fe" providerId="LiveId" clId="{5492E1E6-E0D3-4A55-BE17-0E6F9E4F6885}" dt="2023-08-22T21:12:05.984" v="818" actId="478"/>
          <ac:grpSpMkLst>
            <pc:docMk/>
            <pc:sldMk cId="3523865393" sldId="1292"/>
            <ac:grpSpMk id="18" creationId="{253856CE-A6DE-8DF4-06D1-AC0D54A2AC3F}"/>
          </ac:grpSpMkLst>
        </pc:grpChg>
        <pc:grpChg chg="del">
          <ac:chgData name="Lima Souza" userId="5576c30c6694a5fe" providerId="LiveId" clId="{5492E1E6-E0D3-4A55-BE17-0E6F9E4F6885}" dt="2023-08-22T21:12:38.011" v="826" actId="478"/>
          <ac:grpSpMkLst>
            <pc:docMk/>
            <pc:sldMk cId="3523865393" sldId="1292"/>
            <ac:grpSpMk id="21" creationId="{EB5E44DF-9094-DF2D-CE3B-6580E1C6C774}"/>
          </ac:grpSpMkLst>
        </pc:grpChg>
        <pc:grpChg chg="del">
          <ac:chgData name="Lima Souza" userId="5576c30c6694a5fe" providerId="LiveId" clId="{5492E1E6-E0D3-4A55-BE17-0E6F9E4F6885}" dt="2023-08-22T21:13:06.537" v="832" actId="478"/>
          <ac:grpSpMkLst>
            <pc:docMk/>
            <pc:sldMk cId="3523865393" sldId="1292"/>
            <ac:grpSpMk id="24" creationId="{C7339272-C7A9-5A80-02F8-49F455AA0641}"/>
          </ac:grpSpMkLst>
        </pc:grpChg>
        <pc:grpChg chg="del">
          <ac:chgData name="Lima Souza" userId="5576c30c6694a5fe" providerId="LiveId" clId="{5492E1E6-E0D3-4A55-BE17-0E6F9E4F6885}" dt="2023-08-22T21:13:37.646" v="840" actId="478"/>
          <ac:grpSpMkLst>
            <pc:docMk/>
            <pc:sldMk cId="3523865393" sldId="1292"/>
            <ac:grpSpMk id="27" creationId="{D49A374F-8CA4-443C-0CD5-84FB1E3C8D31}"/>
          </ac:grpSpMkLst>
        </pc:grpChg>
        <pc:picChg chg="add mod">
          <ac:chgData name="Lima Souza" userId="5576c30c6694a5fe" providerId="LiveId" clId="{5492E1E6-E0D3-4A55-BE17-0E6F9E4F6885}" dt="2023-08-22T21:14:13.749" v="845" actId="1076"/>
          <ac:picMkLst>
            <pc:docMk/>
            <pc:sldMk cId="3523865393" sldId="1292"/>
            <ac:picMk id="6" creationId="{52DD8152-1FA1-5ABE-5D51-15DFD905467C}"/>
          </ac:picMkLst>
        </pc:picChg>
        <pc:picChg chg="add del mod">
          <ac:chgData name="Lima Souza" userId="5576c30c6694a5fe" providerId="LiveId" clId="{5492E1E6-E0D3-4A55-BE17-0E6F9E4F6885}" dt="2023-08-22T21:02:35.983" v="788" actId="478"/>
          <ac:picMkLst>
            <pc:docMk/>
            <pc:sldMk cId="3523865393" sldId="1292"/>
            <ac:picMk id="6" creationId="{A13A00FD-B944-858D-9DD1-0155E6133220}"/>
          </ac:picMkLst>
        </pc:picChg>
        <pc:picChg chg="add mod">
          <ac:chgData name="Lima Souza" userId="5576c30c6694a5fe" providerId="LiveId" clId="{5492E1E6-E0D3-4A55-BE17-0E6F9E4F6885}" dt="2023-08-22T21:14:07.683" v="844" actId="1076"/>
          <ac:picMkLst>
            <pc:docMk/>
            <pc:sldMk cId="3523865393" sldId="1292"/>
            <ac:picMk id="8" creationId="{8BBBBC5C-08F5-87E5-470A-5B267368EEB8}"/>
          </ac:picMkLst>
        </pc:picChg>
        <pc:picChg chg="add mod">
          <ac:chgData name="Lima Souza" userId="5576c30c6694a5fe" providerId="LiveId" clId="{5492E1E6-E0D3-4A55-BE17-0E6F9E4F6885}" dt="2023-08-22T21:13:04.982" v="831" actId="1076"/>
          <ac:picMkLst>
            <pc:docMk/>
            <pc:sldMk cId="3523865393" sldId="1292"/>
            <ac:picMk id="10" creationId="{E017B135-A740-D7B5-0B43-B3DEA530490A}"/>
          </ac:picMkLst>
        </pc:picChg>
        <pc:picChg chg="add mod">
          <ac:chgData name="Lima Souza" userId="5576c30c6694a5fe" providerId="LiveId" clId="{5492E1E6-E0D3-4A55-BE17-0E6F9E4F6885}" dt="2023-08-22T21:13:36.403" v="839" actId="1076"/>
          <ac:picMkLst>
            <pc:docMk/>
            <pc:sldMk cId="3523865393" sldId="1292"/>
            <ac:picMk id="12" creationId="{A352EB71-2410-EE1F-C08C-D07F0198492B}"/>
          </ac:picMkLst>
        </pc:picChg>
        <pc:picChg chg="add mod">
          <ac:chgData name="Lima Souza" userId="5576c30c6694a5fe" providerId="LiveId" clId="{5492E1E6-E0D3-4A55-BE17-0E6F9E4F6885}" dt="2023-08-22T21:14:03.109" v="843" actId="1076"/>
          <ac:picMkLst>
            <pc:docMk/>
            <pc:sldMk cId="3523865393" sldId="1292"/>
            <ac:picMk id="30" creationId="{3ED32451-AD8C-68C3-1A39-7CF7342E6C5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Planilha1!$C$3</c:f>
              <c:strCache>
                <c:ptCount val="1"/>
                <c:pt idx="0">
                  <c:v>USD/L GP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27000" cap="sq" cmpd="sng">
                <a:noFill/>
                <a:prstDash val="solid"/>
                <a:headEnd type="none"/>
                <a:tailEnd type="stealth" w="lg" len="lg"/>
              </a:ln>
              <a:effectLst/>
            </c:spPr>
            <c:trendlineType val="linear"/>
            <c:dispRSqr val="0"/>
            <c:dispEq val="0"/>
          </c:trendline>
          <c:cat>
            <c:strRef>
              <c:f>Planilha1!$B$4:$B$10</c:f>
              <c:strCache>
                <c:ptCount val="7"/>
                <c:pt idx="0">
                  <c:v>1 - 50</c:v>
                </c:pt>
                <c:pt idx="1">
                  <c:v>51 - 150</c:v>
                </c:pt>
                <c:pt idx="2">
                  <c:v>151 - 250</c:v>
                </c:pt>
                <c:pt idx="3">
                  <c:v>251 - 375</c:v>
                </c:pt>
                <c:pt idx="4">
                  <c:v>376 - 500</c:v>
                </c:pt>
                <c:pt idx="5">
                  <c:v>501 - 750</c:v>
                </c:pt>
                <c:pt idx="6">
                  <c:v>750 &gt;</c:v>
                </c:pt>
              </c:strCache>
            </c:strRef>
          </c:cat>
          <c:val>
            <c:numRef>
              <c:f>Planilha1!$C$4:$C$10</c:f>
              <c:numCache>
                <c:formatCode>_-[$$-409]* #,##0.00_ ;_-[$$-409]* \-#,##0.00\ ;_-[$$-409]* "-"??_ ;_-@_ </c:formatCode>
                <c:ptCount val="7"/>
                <c:pt idx="0">
                  <c:v>260</c:v>
                </c:pt>
                <c:pt idx="1">
                  <c:v>250</c:v>
                </c:pt>
                <c:pt idx="2">
                  <c:v>240</c:v>
                </c:pt>
                <c:pt idx="3">
                  <c:v>230</c:v>
                </c:pt>
                <c:pt idx="4">
                  <c:v>220</c:v>
                </c:pt>
                <c:pt idx="5">
                  <c:v>210</c:v>
                </c:pt>
                <c:pt idx="6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A9-4741-82B2-513A0BF94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9696848"/>
        <c:axId val="2092731552"/>
      </c:barChart>
      <c:catAx>
        <c:axId val="186969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92731552"/>
        <c:crosses val="autoZero"/>
        <c:auto val="1"/>
        <c:lblAlgn val="ctr"/>
        <c:lblOffset val="100"/>
        <c:noMultiLvlLbl val="0"/>
      </c:catAx>
      <c:valAx>
        <c:axId val="209273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[$$-409]* #,##0.00_ ;_-[$$-409]* \-#,##0.00\ ;_-[$$-409]* &quot;-&quot;??_ ;_-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69696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067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6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658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21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0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777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22145" y="261315"/>
            <a:ext cx="8347709" cy="836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1">
                <a:solidFill>
                  <a:srgbClr val="FF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97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94305" y="6475412"/>
            <a:ext cx="159495" cy="127001"/>
          </a:xfrm>
          <a:prstGeom prst="rect">
            <a:avLst/>
          </a:prstGeom>
        </p:spPr>
        <p:txBody>
          <a:bodyPr lIns="0" tIns="0" rIns="0" bIns="0"/>
          <a:lstStyle>
            <a:lvl1pPr indent="17318">
              <a:lnSpc>
                <a:spcPts val="900"/>
              </a:lnSpc>
              <a:defRPr sz="800" b="1" spc="41">
                <a:solidFill>
                  <a:srgbClr val="6EC82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jpeg"/><Relationship Id="rId16" Type="http://schemas.openxmlformats.org/officeDocument/2006/relationships/image" Target="../media/image4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3.wdp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4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c.qui.ufmg.br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11" Type="http://schemas.openxmlformats.org/officeDocument/2006/relationships/image" Target="../media/image21.png"/><Relationship Id="rId5" Type="http://schemas.openxmlformats.org/officeDocument/2006/relationships/image" Target="../media/image83.png"/><Relationship Id="rId10" Type="http://schemas.openxmlformats.org/officeDocument/2006/relationships/image" Target="../media/image2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image" Target="../media/image8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1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1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1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1.png"/><Relationship Id="rId7" Type="http://schemas.openxmlformats.org/officeDocument/2006/relationships/image" Target="../media/image1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hyperlink" Target="http://horeb-mercosur.com/arquivos/UFMG/Parecer%20Prof.%20Baeta%20Horeb%2030-08-2022%20FINAL.pdf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21.png"/><Relationship Id="rId7" Type="http://schemas.openxmlformats.org/officeDocument/2006/relationships/image" Target="../media/image119.jpeg"/><Relationship Id="rId12" Type="http://schemas.openxmlformats.org/officeDocument/2006/relationships/image" Target="../media/image1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11" Type="http://schemas.openxmlformats.org/officeDocument/2006/relationships/image" Target="../media/image121.png"/><Relationship Id="rId5" Type="http://schemas.openxmlformats.org/officeDocument/2006/relationships/image" Target="../media/image116.jpeg"/><Relationship Id="rId10" Type="http://schemas.openxmlformats.org/officeDocument/2006/relationships/image" Target="../media/image114.png"/><Relationship Id="rId4" Type="http://schemas.openxmlformats.org/officeDocument/2006/relationships/image" Target="../media/image115.jpeg"/><Relationship Id="rId9" Type="http://schemas.openxmlformats.org/officeDocument/2006/relationships/hyperlink" Target="http://horeb-mercosur.com/arquivos/UFMG/Parecer%20Prof.%20Baeta%20Horeb%2030-08-2022%20FINAL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4.jpeg"/><Relationship Id="rId4" Type="http://schemas.openxmlformats.org/officeDocument/2006/relationships/image" Target="../media/image133.jp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png"/><Relationship Id="rId5" Type="http://schemas.openxmlformats.org/officeDocument/2006/relationships/image" Target="../media/image14.pn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3" Type="http://schemas.openxmlformats.org/officeDocument/2006/relationships/image" Target="../media/image142.jp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4.png"/><Relationship Id="rId7" Type="http://schemas.openxmlformats.org/officeDocument/2006/relationships/image" Target="../media/image15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wjromao@horeb-mercosur.com" TargetMode="External"/><Relationship Id="rId7" Type="http://schemas.openxmlformats.org/officeDocument/2006/relationships/image" Target="../media/image171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0.png"/><Relationship Id="rId4" Type="http://schemas.openxmlformats.org/officeDocument/2006/relationships/hyperlink" Target="http://www.horeb-latam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831705C-C316-41A2-85DF-45161E4E85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B0498D-082F-4A9E-891F-3B5517D51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91100"/>
          </a:xfrm>
          <a:prstGeom prst="rect">
            <a:avLst/>
          </a:prstGeom>
        </p:spPr>
      </p:pic>
      <p:pic>
        <p:nvPicPr>
          <p:cNvPr id="7" name="object 10">
            <a:extLst>
              <a:ext uri="{FF2B5EF4-FFF2-40B4-BE49-F238E27FC236}">
                <a16:creationId xmlns:a16="http://schemas.microsoft.com/office/drawing/2014/main" id="{3A2569EF-3C2C-4409-B5A9-19D79EBE2F4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1919" y="5481172"/>
            <a:ext cx="2327205" cy="923332"/>
          </a:xfrm>
          <a:prstGeom prst="rect">
            <a:avLst/>
          </a:prstGeom>
        </p:spPr>
      </p:pic>
      <p:pic>
        <p:nvPicPr>
          <p:cNvPr id="8" name="object 11">
            <a:extLst>
              <a:ext uri="{FF2B5EF4-FFF2-40B4-BE49-F238E27FC236}">
                <a16:creationId xmlns:a16="http://schemas.microsoft.com/office/drawing/2014/main" id="{D4B0AB53-3608-4951-A066-3E085C3901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0832" y="5415291"/>
            <a:ext cx="2151999" cy="853816"/>
          </a:xfrm>
          <a:prstGeom prst="rect">
            <a:avLst/>
          </a:prstGeom>
        </p:spPr>
      </p:pic>
      <p:pic>
        <p:nvPicPr>
          <p:cNvPr id="9" name="object 14">
            <a:extLst>
              <a:ext uri="{FF2B5EF4-FFF2-40B4-BE49-F238E27FC236}">
                <a16:creationId xmlns:a16="http://schemas.microsoft.com/office/drawing/2014/main" id="{7DE0FDBD-5606-41E9-9084-5101F85D624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9169" y="5560147"/>
            <a:ext cx="2128158" cy="8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9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47"/>
          <p:cNvSpPr txBox="1"/>
          <p:nvPr/>
        </p:nvSpPr>
        <p:spPr>
          <a:xfrm>
            <a:off x="0" y="451096"/>
            <a:ext cx="12192000" cy="52321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VER !!! ENTRADA EM VIGOR DA IMO 2020 (ALTERNATIVAS)</a:t>
            </a:r>
            <a:endParaRPr dirty="0"/>
          </a:p>
        </p:txBody>
      </p:sp>
      <p:sp>
        <p:nvSpPr>
          <p:cNvPr id="11" name="CuadroTexto 10"/>
          <p:cNvSpPr txBox="1"/>
          <p:nvPr/>
        </p:nvSpPr>
        <p:spPr>
          <a:xfrm>
            <a:off x="4770130" y="1304503"/>
            <a:ext cx="686482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Atualmente, a indústria de petróleo não possui infraestrutura suficiente para fornecer combustível com o teor de enxofre de 0,5% exigido pela IMO 2020</a:t>
            </a:r>
            <a:endParaRPr kumimoji="0" lang="es-MX" sz="2400" b="1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770129" y="2384471"/>
            <a:ext cx="599615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Portanto, a IMO estuda </a:t>
            </a:r>
            <a:r>
              <a:rPr lang="pt-BR" sz="2400" b="1" dirty="0">
                <a:solidFill>
                  <a:srgbClr val="1D864E"/>
                </a:solidFill>
              </a:rPr>
              <a:t>Alternativas:</a:t>
            </a:r>
            <a:endParaRPr lang="es-MX" sz="2400" b="1" dirty="0">
              <a:solidFill>
                <a:srgbClr val="1D864E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130261" y="6098377"/>
            <a:ext cx="564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estudo das alternativas não implica aprovação pela IMO</a:t>
            </a:r>
            <a:endParaRPr lang="es-MX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4" name="Grupo 104"/>
          <p:cNvGrpSpPr/>
          <p:nvPr/>
        </p:nvGrpSpPr>
        <p:grpSpPr>
          <a:xfrm>
            <a:off x="325734" y="6046772"/>
            <a:ext cx="11524026" cy="611393"/>
            <a:chOff x="0" y="-1"/>
            <a:chExt cx="11524025" cy="611392"/>
          </a:xfrm>
        </p:grpSpPr>
        <p:sp>
          <p:nvSpPr>
            <p:cNvPr id="15" name="object 4"/>
            <p:cNvSpPr/>
            <p:nvPr/>
          </p:nvSpPr>
          <p:spPr>
            <a:xfrm>
              <a:off x="1723653" y="504846"/>
              <a:ext cx="8576844" cy="63118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6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"/>
              <a:ext cx="283484" cy="611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object 3"/>
            <p:cNvSpPr/>
            <p:nvPr/>
          </p:nvSpPr>
          <p:spPr>
            <a:xfrm>
              <a:off x="555200" y="486738"/>
              <a:ext cx="1223541" cy="99314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18" name="object 3"/>
            <p:cNvSpPr/>
            <p:nvPr/>
          </p:nvSpPr>
          <p:spPr>
            <a:xfrm>
              <a:off x="10300484" y="486738"/>
              <a:ext cx="1223541" cy="99314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864"/>
          <a:stretch/>
        </p:blipFill>
        <p:spPr>
          <a:xfrm>
            <a:off x="4770129" y="3300653"/>
            <a:ext cx="6864823" cy="26294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26866" r="7794" b="28955"/>
          <a:stretch/>
        </p:blipFill>
        <p:spPr>
          <a:xfrm>
            <a:off x="609217" y="1451610"/>
            <a:ext cx="3970403" cy="127294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404922" y="5294190"/>
            <a:ext cx="3401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COMBUSTÍVEL DE TRANSIÇÃO ENERGÉTICA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13962" y="3474872"/>
            <a:ext cx="4160912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400" b="1" dirty="0">
                <a:solidFill>
                  <a:srgbClr val="1B874D"/>
                </a:solidFill>
              </a:rPr>
              <a:t>Combustível de Transição Energética 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é o combustível aprovado e certificado pelas entidades das Nações Unidas </a:t>
            </a:r>
            <a:r>
              <a:rPr lang="pt-P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já está sendo usado para </a:t>
            </a:r>
            <a:r>
              <a:rPr lang="pt-PT" sz="2400" b="1" dirty="0">
                <a:solidFill>
                  <a:srgbClr val="1D864E"/>
                </a:solidFill>
              </a:rPr>
              <a:t>reduzir a emissão de poluentes</a:t>
            </a:r>
            <a:endParaRPr lang="es-MX" sz="2400" b="1" dirty="0">
              <a:solidFill>
                <a:srgbClr val="1D86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710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4A2C5FD-1D2A-09D8-F353-185378D38533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C4F70E6-EE42-5AA9-45B0-88D9822AD17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82594C0-0F57-8B05-F242-41A1A31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pic>
        <p:nvPicPr>
          <p:cNvPr id="12" name="Imagem 11" descr="Vista de água e nuvens no céu&#10;&#10;Descrição gerada automaticamente">
            <a:extLst>
              <a:ext uri="{FF2B5EF4-FFF2-40B4-BE49-F238E27FC236}">
                <a16:creationId xmlns:a16="http://schemas.microsoft.com/office/drawing/2014/main" id="{C7F9802D-C27B-CFF1-D16D-9B607BA61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1" b="-1"/>
          <a:stretch/>
        </p:blipFill>
        <p:spPr>
          <a:xfrm>
            <a:off x="7194" y="-3220"/>
            <a:ext cx="12178625" cy="686121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C2AA325-CF04-F8BD-81AE-CDE7BDEE51BE}"/>
              </a:ext>
            </a:extLst>
          </p:cNvPr>
          <p:cNvSpPr/>
          <p:nvPr/>
        </p:nvSpPr>
        <p:spPr>
          <a:xfrm>
            <a:off x="538722" y="3993261"/>
            <a:ext cx="54970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1t CO</a:t>
            </a:r>
            <a:r>
              <a:rPr lang="pt-BR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r>
              <a:rPr lang="pt-BR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= €80 - €100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A3C9FA7-BEDC-9166-B115-0EFC0789CF32}"/>
              </a:ext>
            </a:extLst>
          </p:cNvPr>
          <p:cNvSpPr/>
          <p:nvPr/>
        </p:nvSpPr>
        <p:spPr>
          <a:xfrm>
            <a:off x="1907561" y="810762"/>
            <a:ext cx="77764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MERCADO DE CARBONO EUROPEU</a:t>
            </a:r>
          </a:p>
        </p:txBody>
      </p:sp>
      <p:pic>
        <p:nvPicPr>
          <p:cNvPr id="16" name="Imagem 15" descr="Forma&#10;&#10;Descrição gerada automaticamente">
            <a:extLst>
              <a:ext uri="{FF2B5EF4-FFF2-40B4-BE49-F238E27FC236}">
                <a16:creationId xmlns:a16="http://schemas.microsoft.com/office/drawing/2014/main" id="{61897B11-7751-CCDE-6DCF-FC69473DB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1" y="395043"/>
            <a:ext cx="1443469" cy="1443469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F657850B-D755-EA8B-C39E-33D94455DFA2}"/>
              </a:ext>
            </a:extLst>
          </p:cNvPr>
          <p:cNvSpPr/>
          <p:nvPr/>
        </p:nvSpPr>
        <p:spPr>
          <a:xfrm>
            <a:off x="633361" y="4882931"/>
            <a:ext cx="7216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1L</a:t>
            </a:r>
          </a:p>
        </p:txBody>
      </p:sp>
      <p:pic>
        <p:nvPicPr>
          <p:cNvPr id="19" name="Imagem 32" descr="Imagem 32">
            <a:extLst>
              <a:ext uri="{FF2B5EF4-FFF2-40B4-BE49-F238E27FC236}">
                <a16:creationId xmlns:a16="http://schemas.microsoft.com/office/drawing/2014/main" id="{811C996F-713C-1C16-7C66-8F9B37350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016" y="4631187"/>
            <a:ext cx="1633443" cy="108973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264248E-4342-A297-A807-B1457BB7A438}"/>
              </a:ext>
            </a:extLst>
          </p:cNvPr>
          <p:cNvSpPr/>
          <p:nvPr/>
        </p:nvSpPr>
        <p:spPr>
          <a:xfrm>
            <a:off x="2893489" y="4882931"/>
            <a:ext cx="27126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= -3,8t CO</a:t>
            </a:r>
            <a:r>
              <a:rPr lang="pt-BR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pt-BR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2C8923D-6428-80E3-8CA8-B59415B94732}"/>
              </a:ext>
            </a:extLst>
          </p:cNvPr>
          <p:cNvSpPr/>
          <p:nvPr/>
        </p:nvSpPr>
        <p:spPr>
          <a:xfrm>
            <a:off x="290754" y="3260002"/>
            <a:ext cx="89050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partir de Jan.2025 será cobrado uma taxa.</a:t>
            </a:r>
          </a:p>
        </p:txBody>
      </p:sp>
    </p:spTree>
    <p:extLst>
      <p:ext uri="{BB962C8B-B14F-4D97-AF65-F5344CB8AC3E}">
        <p14:creationId xmlns:p14="http://schemas.microsoft.com/office/powerpoint/2010/main" val="34850339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759" y="1717157"/>
            <a:ext cx="2175259" cy="3495975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object 3"/>
          <p:cNvSpPr txBox="1"/>
          <p:nvPr/>
        </p:nvSpPr>
        <p:spPr>
          <a:xfrm>
            <a:off x="9390901" y="5259361"/>
            <a:ext cx="2197102" cy="7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 algn="just">
              <a:lnSpc>
                <a:spcPts val="1400"/>
              </a:lnSpc>
              <a:spcBef>
                <a:spcPts val="100"/>
              </a:spcBef>
              <a:defRPr sz="1200" i="1" spc="5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Sem o catalisador na saliva, o pão levaria até duas semanas para se converter em amido e açúcar digestíveis.</a:t>
            </a:r>
          </a:p>
        </p:txBody>
      </p:sp>
      <p:pic>
        <p:nvPicPr>
          <p:cNvPr id="952" name="object 10" descr="objec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739900"/>
            <a:ext cx="1219200" cy="203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7" name="object 11"/>
          <p:cNvGrpSpPr/>
          <p:nvPr/>
        </p:nvGrpSpPr>
        <p:grpSpPr>
          <a:xfrm>
            <a:off x="749298" y="1739899"/>
            <a:ext cx="7467603" cy="1003303"/>
            <a:chOff x="0" y="0"/>
            <a:chExt cx="7467602" cy="1003302"/>
          </a:xfrm>
        </p:grpSpPr>
        <p:pic>
          <p:nvPicPr>
            <p:cNvPr id="953" name="object 12" descr="object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100" y="-1"/>
              <a:ext cx="6159502" cy="25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4" name="object 13" descr="object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53999"/>
              <a:ext cx="7467601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5" name="object 14" descr="object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508000"/>
              <a:ext cx="74549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object 15" descr="object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762000"/>
              <a:ext cx="22352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1" name="object 16"/>
          <p:cNvGrpSpPr/>
          <p:nvPr/>
        </p:nvGrpSpPr>
        <p:grpSpPr>
          <a:xfrm>
            <a:off x="749298" y="3009898"/>
            <a:ext cx="7467602" cy="762004"/>
            <a:chOff x="-1" y="0"/>
            <a:chExt cx="7467601" cy="762002"/>
          </a:xfrm>
        </p:grpSpPr>
        <p:pic>
          <p:nvPicPr>
            <p:cNvPr id="958" name="object 17" descr="object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" y="-1"/>
              <a:ext cx="35687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object 18" descr="object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object 19" descr="object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508000"/>
              <a:ext cx="6680202" cy="254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5" name="object 20"/>
          <p:cNvGrpSpPr/>
          <p:nvPr/>
        </p:nvGrpSpPr>
        <p:grpSpPr>
          <a:xfrm>
            <a:off x="749298" y="4025897"/>
            <a:ext cx="7467602" cy="762004"/>
            <a:chOff x="-1" y="0"/>
            <a:chExt cx="7467601" cy="762002"/>
          </a:xfrm>
        </p:grpSpPr>
        <p:pic>
          <p:nvPicPr>
            <p:cNvPr id="962" name="object 21" descr="object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" y="-1"/>
              <a:ext cx="25781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object 22" descr="object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54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object 23" descr="object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" y="508000"/>
              <a:ext cx="3581403" cy="254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6" name="object 24"/>
          <p:cNvSpPr txBox="1"/>
          <p:nvPr/>
        </p:nvSpPr>
        <p:spPr>
          <a:xfrm>
            <a:off x="697398" y="1544861"/>
            <a:ext cx="8285237" cy="325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Green Plus: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Catalisador</a:t>
            </a:r>
            <a:r>
              <a:rPr dirty="0"/>
              <a:t> </a:t>
            </a:r>
            <a:r>
              <a:rPr dirty="0" err="1"/>
              <a:t>homogêneo</a:t>
            </a:r>
            <a:r>
              <a:rPr dirty="0"/>
              <a:t> que </a:t>
            </a:r>
            <a:r>
              <a:rPr dirty="0" err="1"/>
              <a:t>reduz</a:t>
            </a:r>
            <a:r>
              <a:rPr dirty="0"/>
              <a:t> a </a:t>
            </a:r>
            <a:r>
              <a:rPr dirty="0" err="1"/>
              <a:t>energia</a:t>
            </a:r>
            <a:r>
              <a:rPr dirty="0"/>
              <a:t> de </a:t>
            </a:r>
            <a:r>
              <a:rPr dirty="0" err="1"/>
              <a:t>ativação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para que a </a:t>
            </a:r>
            <a:r>
              <a:rPr dirty="0" err="1"/>
              <a:t>reação</a:t>
            </a:r>
            <a:r>
              <a:rPr dirty="0"/>
              <a:t> de </a:t>
            </a:r>
            <a:r>
              <a:rPr dirty="0" err="1"/>
              <a:t>combustão</a:t>
            </a:r>
            <a:r>
              <a:rPr dirty="0"/>
              <a:t> </a:t>
            </a:r>
            <a:r>
              <a:rPr dirty="0" err="1"/>
              <a:t>ocorra</a:t>
            </a:r>
            <a:r>
              <a:rPr dirty="0"/>
              <a:t>. O </a:t>
            </a:r>
            <a:r>
              <a:rPr dirty="0" err="1"/>
              <a:t>resultado</a:t>
            </a:r>
            <a:r>
              <a:rPr dirty="0"/>
              <a:t> </a:t>
            </a:r>
            <a:r>
              <a:rPr dirty="0" err="1"/>
              <a:t>disso</a:t>
            </a:r>
            <a:r>
              <a:rPr dirty="0"/>
              <a:t> é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completa</a:t>
            </a:r>
            <a:r>
              <a:rPr dirty="0"/>
              <a:t>, que por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vez</a:t>
            </a:r>
            <a:r>
              <a:rPr dirty="0"/>
              <a:t> </a:t>
            </a:r>
            <a:r>
              <a:rPr dirty="0" err="1"/>
              <a:t>resulta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emissões</a:t>
            </a:r>
            <a:r>
              <a:rPr dirty="0"/>
              <a:t> de </a:t>
            </a:r>
            <a:r>
              <a:rPr dirty="0" err="1"/>
              <a:t>carbono</a:t>
            </a:r>
            <a:r>
              <a:rPr dirty="0"/>
              <a:t> e </a:t>
            </a:r>
            <a:r>
              <a:rPr dirty="0" err="1"/>
              <a:t>melhor</a:t>
            </a:r>
            <a:r>
              <a:rPr dirty="0"/>
              <a:t> </a:t>
            </a:r>
            <a:r>
              <a:rPr dirty="0" err="1"/>
              <a:t>desempenho</a:t>
            </a:r>
            <a:r>
              <a:rPr dirty="0"/>
              <a:t>.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Energia</a:t>
            </a:r>
            <a:r>
              <a:rPr dirty="0"/>
              <a:t> de </a:t>
            </a:r>
            <a:r>
              <a:rPr dirty="0" err="1"/>
              <a:t>Ativação</a:t>
            </a:r>
            <a:r>
              <a:rPr dirty="0"/>
              <a:t> (n) QUÍMICA: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 </a:t>
            </a:r>
            <a:r>
              <a:rPr dirty="0" err="1"/>
              <a:t>mínima</a:t>
            </a:r>
            <a:r>
              <a:rPr dirty="0"/>
              <a:t> </a:t>
            </a:r>
            <a:r>
              <a:rPr dirty="0" err="1"/>
              <a:t>quantidade</a:t>
            </a:r>
            <a:r>
              <a:rPr dirty="0"/>
              <a:t> de </a:t>
            </a:r>
            <a:r>
              <a:rPr dirty="0" err="1"/>
              <a:t>energia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para </a:t>
            </a:r>
            <a:r>
              <a:rPr dirty="0" err="1"/>
              <a:t>iniciar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. </a:t>
            </a:r>
            <a:r>
              <a:rPr dirty="0" err="1"/>
              <a:t>Conceito</a:t>
            </a:r>
            <a:r>
              <a:rPr dirty="0"/>
              <a:t> </a:t>
            </a:r>
            <a:r>
              <a:rPr dirty="0" err="1"/>
              <a:t>formulado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dirty="0" err="1"/>
              <a:t>químico</a:t>
            </a:r>
            <a:r>
              <a:rPr dirty="0"/>
              <a:t> </a:t>
            </a:r>
            <a:r>
              <a:rPr dirty="0" err="1"/>
              <a:t>vencedor</a:t>
            </a:r>
            <a:r>
              <a:rPr dirty="0"/>
              <a:t> do </a:t>
            </a:r>
            <a:r>
              <a:rPr dirty="0" err="1"/>
              <a:t>Prêmio</a:t>
            </a:r>
            <a:r>
              <a:rPr dirty="0"/>
              <a:t> Nobel Svante Arrhenius </a:t>
            </a:r>
            <a:r>
              <a:rPr dirty="0" err="1"/>
              <a:t>em</a:t>
            </a:r>
            <a:r>
              <a:rPr dirty="0"/>
              <a:t> 1889.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Catalisador</a:t>
            </a:r>
            <a:r>
              <a:rPr dirty="0"/>
              <a:t> (n) QUÍMICA: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Substância</a:t>
            </a:r>
            <a:r>
              <a:rPr dirty="0"/>
              <a:t> que </a:t>
            </a:r>
            <a:r>
              <a:rPr dirty="0" err="1"/>
              <a:t>pode</a:t>
            </a:r>
            <a:r>
              <a:rPr dirty="0"/>
              <a:t> </a:t>
            </a:r>
            <a:r>
              <a:rPr dirty="0" err="1"/>
              <a:t>causar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mudança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taxa de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 </a:t>
            </a:r>
            <a:r>
              <a:rPr dirty="0" err="1"/>
              <a:t>química</a:t>
            </a:r>
            <a:r>
              <a:rPr dirty="0"/>
              <a:t> </a:t>
            </a:r>
            <a:r>
              <a:rPr dirty="0" err="1"/>
              <a:t>sem</a:t>
            </a:r>
            <a:r>
              <a:rPr dirty="0"/>
              <a:t> ser </a:t>
            </a:r>
            <a:r>
              <a:rPr dirty="0" err="1"/>
              <a:t>consumida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.</a:t>
            </a:r>
          </a:p>
        </p:txBody>
      </p:sp>
      <p:grpSp>
        <p:nvGrpSpPr>
          <p:cNvPr id="971" name="object 25"/>
          <p:cNvGrpSpPr/>
          <p:nvPr/>
        </p:nvGrpSpPr>
        <p:grpSpPr>
          <a:xfrm>
            <a:off x="749298" y="5041898"/>
            <a:ext cx="7467602" cy="1003304"/>
            <a:chOff x="-1" y="-1"/>
            <a:chExt cx="7467601" cy="1003302"/>
          </a:xfrm>
        </p:grpSpPr>
        <p:pic>
          <p:nvPicPr>
            <p:cNvPr id="967" name="object 26" descr="object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-2"/>
              <a:ext cx="20447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8" name="object 27" descr="object 2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253999"/>
              <a:ext cx="7467601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object 28" descr="object 2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508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0" name="object 29" descr="object 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" y="762000"/>
              <a:ext cx="32258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2" name="object 30"/>
          <p:cNvSpPr txBox="1"/>
          <p:nvPr/>
        </p:nvSpPr>
        <p:spPr>
          <a:xfrm>
            <a:off x="697397" y="5009515"/>
            <a:ext cx="8285237" cy="102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>
              <a:lnSpc>
                <a:spcPts val="2000"/>
              </a:lnSpc>
              <a:spcBef>
                <a:spcPts val="1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Catalisadores na natureza:</a:t>
            </a:r>
          </a:p>
          <a:p>
            <a:pPr indent="12700" algn="just">
              <a:lnSpc>
                <a:spcPts val="2000"/>
              </a:lnSpc>
              <a:spcBef>
                <a:spcPts val="1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O corpo humano produz uma enzima na saliva chamada ptialina para facilitar a hidrólise do amido em açúcares simples instantaneamente. Sem ptialina, essa reação duraria semanas.</a:t>
            </a:r>
          </a:p>
        </p:txBody>
      </p:sp>
      <p:pic>
        <p:nvPicPr>
          <p:cNvPr id="973" name="Imagem 32" descr="Imagem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216" y="365655"/>
            <a:ext cx="1633443" cy="108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agem 33" descr="Imagem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81021" y="549607"/>
            <a:ext cx="892808" cy="79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object 9">
            <a:extLst>
              <a:ext uri="{FF2B5EF4-FFF2-40B4-BE49-F238E27FC236}">
                <a16:creationId xmlns:a16="http://schemas.microsoft.com/office/drawing/2014/main" id="{41AC2CA9-F070-435D-9039-E2BAC167AD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3648" y="674330"/>
            <a:ext cx="6696635" cy="10897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3429634" marR="5080" indent="-3417568">
              <a:lnSpc>
                <a:spcPct val="116700"/>
              </a:lnSpc>
              <a:tabLst>
                <a:tab pos="2959100" algn="l"/>
                <a:tab pos="4470400" algn="l"/>
                <a:tab pos="4787900" algn="l"/>
              </a:tabLst>
              <a:defRPr b="1">
                <a:solidFill>
                  <a:srgbClr val="808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sz="3200" dirty="0"/>
              <a:t>O </a:t>
            </a:r>
            <a:r>
              <a:rPr sz="3200" dirty="0" err="1"/>
              <a:t>Catalisador</a:t>
            </a:r>
            <a:r>
              <a:rPr sz="3200" dirty="0"/>
              <a:t> Que </a:t>
            </a:r>
            <a:r>
              <a:rPr sz="3200" dirty="0" err="1"/>
              <a:t>Transforma</a:t>
            </a:r>
            <a:r>
              <a:rPr sz="3200" dirty="0"/>
              <a:t> O </a:t>
            </a:r>
            <a:r>
              <a:rPr sz="3200" dirty="0" err="1"/>
              <a:t>Combustível</a:t>
            </a:r>
            <a:endParaRPr sz="3200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A782D2A-CCC4-21F0-2748-00E31B5ABD6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EBE46E5-A540-CEE8-ED1A-00DCEA2FDDB8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E04308C-F208-73C5-C180-58938CA9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33580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ángulo 17"/>
          <p:cNvSpPr/>
          <p:nvPr/>
        </p:nvSpPr>
        <p:spPr>
          <a:xfrm>
            <a:off x="6955301" y="5142443"/>
            <a:ext cx="4964608" cy="412604"/>
          </a:xfrm>
          <a:prstGeom prst="rect">
            <a:avLst/>
          </a:prstGeom>
          <a:solidFill>
            <a:srgbClr val="FFFFFF">
              <a:alpha val="129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Rectángulo 16"/>
          <p:cNvSpPr/>
          <p:nvPr/>
        </p:nvSpPr>
        <p:spPr>
          <a:xfrm>
            <a:off x="6999092" y="4927072"/>
            <a:ext cx="565319" cy="881725"/>
          </a:xfrm>
          <a:prstGeom prst="rect">
            <a:avLst/>
          </a:prstGeom>
          <a:solidFill>
            <a:srgbClr val="FFFFFF">
              <a:alpha val="129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Freeform 5"/>
          <p:cNvSpPr/>
          <p:nvPr/>
        </p:nvSpPr>
        <p:spPr>
          <a:xfrm flipH="1">
            <a:off x="0" y="998173"/>
            <a:ext cx="6017175" cy="5859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157"/>
                </a:moveTo>
                <a:cubicBezTo>
                  <a:pt x="21600" y="6324"/>
                  <a:pt x="21600" y="6324"/>
                  <a:pt x="21600" y="6324"/>
                </a:cubicBezTo>
                <a:cubicBezTo>
                  <a:pt x="19688" y="2563"/>
                  <a:pt x="15864" y="0"/>
                  <a:pt x="11440" y="0"/>
                </a:cubicBezTo>
                <a:cubicBezTo>
                  <a:pt x="5137" y="0"/>
                  <a:pt x="0" y="5259"/>
                  <a:pt x="0" y="11749"/>
                </a:cubicBezTo>
                <a:cubicBezTo>
                  <a:pt x="0" y="15876"/>
                  <a:pt x="2090" y="19503"/>
                  <a:pt x="5234" y="21600"/>
                </a:cubicBezTo>
                <a:cubicBezTo>
                  <a:pt x="17662" y="21600"/>
                  <a:pt x="17662" y="21600"/>
                  <a:pt x="17662" y="21600"/>
                </a:cubicBezTo>
                <a:cubicBezTo>
                  <a:pt x="19331" y="20502"/>
                  <a:pt x="20676" y="18971"/>
                  <a:pt x="21600" y="17157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spcBef>
                <a:spcPts val="1000"/>
              </a:spcBef>
              <a:defRPr sz="1600" cap="all"/>
            </a:pPr>
            <a:endParaRPr/>
          </a:p>
        </p:txBody>
      </p:sp>
      <p:sp>
        <p:nvSpPr>
          <p:cNvPr id="197" name="Straight Connector 25"/>
          <p:cNvSpPr/>
          <p:nvPr/>
        </p:nvSpPr>
        <p:spPr>
          <a:xfrm>
            <a:off x="2287048" y="3337138"/>
            <a:ext cx="935423" cy="3"/>
          </a:xfrm>
          <a:prstGeom prst="line">
            <a:avLst/>
          </a:prstGeom>
          <a:ln w="25400" cap="sq">
            <a:solidFill>
              <a:srgbClr val="262626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8" name="3 Título"/>
          <p:cNvSpPr txBox="1">
            <a:spLocks noGrp="1"/>
          </p:cNvSpPr>
          <p:nvPr>
            <p:ph type="title"/>
          </p:nvPr>
        </p:nvSpPr>
        <p:spPr>
          <a:xfrm>
            <a:off x="-224272" y="2261454"/>
            <a:ext cx="5778911" cy="1342758"/>
          </a:xfrm>
          <a:prstGeom prst="rect">
            <a:avLst/>
          </a:prstGeom>
        </p:spPr>
        <p:txBody>
          <a:bodyPr/>
          <a:lstStyle/>
          <a:p>
            <a:pPr algn="ctr" defTabSz="842619">
              <a:defRPr sz="3298"/>
            </a:pP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Qué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es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?</a:t>
            </a:r>
            <a:br>
              <a:rPr dirty="0"/>
            </a:br>
            <a:endParaRPr dirty="0"/>
          </a:p>
        </p:txBody>
      </p:sp>
      <p:sp>
        <p:nvSpPr>
          <p:cNvPr id="199" name="CuadroTexto 21"/>
          <p:cNvSpPr txBox="1"/>
          <p:nvPr/>
        </p:nvSpPr>
        <p:spPr>
          <a:xfrm>
            <a:off x="-242078" y="4967825"/>
            <a:ext cx="6139672" cy="168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algn="ctr">
              <a:lnSpc>
                <a:spcPct val="70000"/>
              </a:lnSpc>
              <a:buSzPct val="100000"/>
              <a:buFont typeface="Trebuchet MS"/>
              <a:buChar char="✓"/>
              <a:defRPr sz="1600" b="1">
                <a:solidFill>
                  <a:srgbClr val="00B050"/>
                </a:solidFill>
              </a:defRPr>
            </a:pPr>
            <a:r>
              <a:rPr dirty="0" err="1"/>
              <a:t>Incrementa</a:t>
            </a:r>
            <a:r>
              <a:rPr dirty="0"/>
              <a:t> la </a:t>
            </a:r>
            <a:r>
              <a:rPr dirty="0" err="1"/>
              <a:t>Eficiencia</a:t>
            </a:r>
            <a:r>
              <a:rPr dirty="0"/>
              <a:t> </a:t>
            </a:r>
            <a:r>
              <a:rPr dirty="0" err="1"/>
              <a:t>Energética</a:t>
            </a:r>
            <a:r>
              <a:rPr dirty="0"/>
              <a:t> de combustible en + </a:t>
            </a:r>
            <a:r>
              <a:rPr lang="es-MX" dirty="0"/>
              <a:t>7</a:t>
            </a:r>
            <a:r>
              <a:rPr dirty="0"/>
              <a:t>%</a:t>
            </a:r>
          </a:p>
          <a:p>
            <a:pPr algn="ctr">
              <a:lnSpc>
                <a:spcPct val="70000"/>
              </a:lnSpc>
              <a:defRPr sz="1600" b="1">
                <a:solidFill>
                  <a:srgbClr val="00B050"/>
                </a:solidFill>
              </a:defRPr>
            </a:pPr>
            <a:endParaRPr dirty="0"/>
          </a:p>
          <a:p>
            <a:pPr marL="285750" indent="-285750" algn="ctr">
              <a:lnSpc>
                <a:spcPct val="70000"/>
              </a:lnSpc>
              <a:buSzPct val="100000"/>
              <a:buFont typeface="Trebuchet MS"/>
              <a:buChar char="✓"/>
              <a:defRPr sz="1600" b="1">
                <a:solidFill>
                  <a:srgbClr val="00B050"/>
                </a:solidFill>
              </a:defRPr>
            </a:pPr>
            <a:r>
              <a:rPr dirty="0"/>
              <a:t>Reduce la </a:t>
            </a:r>
            <a:r>
              <a:rPr dirty="0" err="1"/>
              <a:t>emisión</a:t>
            </a:r>
            <a:r>
              <a:rPr dirty="0"/>
              <a:t> de Gas </a:t>
            </a:r>
            <a:r>
              <a:rPr dirty="0" err="1"/>
              <a:t>Efecto</a:t>
            </a:r>
            <a:r>
              <a:rPr dirty="0"/>
              <a:t> </a:t>
            </a:r>
            <a:r>
              <a:rPr dirty="0" err="1"/>
              <a:t>Invernadero</a:t>
            </a:r>
            <a:r>
              <a:rPr dirty="0"/>
              <a:t>  en </a:t>
            </a:r>
            <a:r>
              <a:rPr lang="es-MX" dirty="0"/>
              <a:t>7</a:t>
            </a:r>
            <a:r>
              <a:rPr dirty="0"/>
              <a:t>%</a:t>
            </a:r>
          </a:p>
          <a:p>
            <a:pPr algn="ctr">
              <a:lnSpc>
                <a:spcPct val="70000"/>
              </a:lnSpc>
              <a:defRPr sz="1600" b="1">
                <a:solidFill>
                  <a:srgbClr val="00B050"/>
                </a:solidFill>
              </a:defRPr>
            </a:pPr>
            <a:endParaRPr dirty="0"/>
          </a:p>
          <a:p>
            <a:pPr marL="285750" indent="-285750" algn="ctr">
              <a:lnSpc>
                <a:spcPct val="70000"/>
              </a:lnSpc>
              <a:buSzPct val="100000"/>
              <a:buFont typeface="Trebuchet MS"/>
              <a:buChar char="✓"/>
              <a:defRPr sz="1600" b="1">
                <a:solidFill>
                  <a:srgbClr val="00B050"/>
                </a:solidFill>
              </a:defRPr>
            </a:pPr>
            <a:r>
              <a:rPr dirty="0"/>
              <a:t>Reduce la </a:t>
            </a:r>
            <a:r>
              <a:rPr dirty="0" err="1"/>
              <a:t>emisión</a:t>
            </a:r>
            <a:r>
              <a:rPr dirty="0"/>
              <a:t> de </a:t>
            </a:r>
            <a:r>
              <a:rPr dirty="0" err="1"/>
              <a:t>Partículas</a:t>
            </a:r>
            <a:r>
              <a:rPr dirty="0"/>
              <a:t> PM 2,5  en + </a:t>
            </a:r>
            <a:r>
              <a:rPr lang="es-MX" dirty="0"/>
              <a:t>3</a:t>
            </a:r>
            <a:r>
              <a:rPr dirty="0"/>
              <a:t>0%</a:t>
            </a:r>
          </a:p>
          <a:p>
            <a:pPr marL="285750" indent="-285750" algn="ctr">
              <a:lnSpc>
                <a:spcPct val="70000"/>
              </a:lnSpc>
              <a:buSzPct val="100000"/>
              <a:buFont typeface="Arial"/>
              <a:buChar char="•"/>
              <a:defRPr sz="1600" b="1">
                <a:solidFill>
                  <a:srgbClr val="00B050"/>
                </a:solidFill>
              </a:defRPr>
            </a:pPr>
            <a:endParaRPr dirty="0"/>
          </a:p>
          <a:p>
            <a:pPr marL="285750" indent="-285750" algn="ctr">
              <a:lnSpc>
                <a:spcPct val="70000"/>
              </a:lnSpc>
              <a:buSzPct val="100000"/>
              <a:buFont typeface="Trebuchet MS"/>
              <a:buChar char="✓"/>
              <a:defRPr sz="1600" b="1">
                <a:solidFill>
                  <a:srgbClr val="00B050"/>
                </a:solidFill>
              </a:defRPr>
            </a:pPr>
            <a:r>
              <a:rPr dirty="0"/>
              <a:t>Reduce la </a:t>
            </a:r>
            <a:r>
              <a:rPr dirty="0" err="1"/>
              <a:t>emisión</a:t>
            </a:r>
            <a:r>
              <a:rPr dirty="0"/>
              <a:t> de Black Carbon en + </a:t>
            </a:r>
            <a:r>
              <a:rPr lang="es-MX" dirty="0"/>
              <a:t>3</a:t>
            </a:r>
            <a:r>
              <a:rPr dirty="0"/>
              <a:t>0%</a:t>
            </a:r>
          </a:p>
          <a:p>
            <a:pPr algn="ctr">
              <a:lnSpc>
                <a:spcPct val="70000"/>
              </a:lnSpc>
              <a:defRPr sz="1600" b="1">
                <a:solidFill>
                  <a:srgbClr val="00B050"/>
                </a:solidFill>
              </a:defRPr>
            </a:pPr>
            <a:endParaRPr dirty="0"/>
          </a:p>
          <a:p>
            <a:pPr marL="285750" indent="-285750" algn="ctr">
              <a:lnSpc>
                <a:spcPct val="70000"/>
              </a:lnSpc>
              <a:buSzPct val="100000"/>
              <a:buFont typeface="Trebuchet MS"/>
              <a:buChar char="✓"/>
              <a:defRPr sz="1600" b="1">
                <a:solidFill>
                  <a:srgbClr val="00B050"/>
                </a:solidFill>
              </a:defRPr>
            </a:pPr>
            <a:r>
              <a:rPr dirty="0"/>
              <a:t>Reduce </a:t>
            </a:r>
            <a:r>
              <a:rPr dirty="0" err="1"/>
              <a:t>emisión</a:t>
            </a:r>
            <a:r>
              <a:rPr dirty="0"/>
              <a:t> de </a:t>
            </a:r>
            <a:r>
              <a:rPr dirty="0" err="1"/>
              <a:t>contaminantes</a:t>
            </a:r>
            <a:r>
              <a:rPr dirty="0"/>
              <a:t> en + 50%</a:t>
            </a:r>
          </a:p>
        </p:txBody>
      </p:sp>
      <p:pic>
        <p:nvPicPr>
          <p:cNvPr id="200" name="Imagen 9" descr="Imagen 9"/>
          <p:cNvPicPr>
            <a:picLocks noChangeAspect="1"/>
          </p:cNvPicPr>
          <p:nvPr/>
        </p:nvPicPr>
        <p:blipFill>
          <a:blip r:embed="rId2"/>
          <a:srcRect t="69394" b="4180"/>
          <a:stretch>
            <a:fillRect/>
          </a:stretch>
        </p:blipFill>
        <p:spPr>
          <a:xfrm>
            <a:off x="2108348" y="1465866"/>
            <a:ext cx="2888191" cy="145468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uadroTexto 4"/>
          <p:cNvSpPr txBox="1"/>
          <p:nvPr/>
        </p:nvSpPr>
        <p:spPr>
          <a:xfrm>
            <a:off x="16671" y="3544058"/>
            <a:ext cx="5923466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/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nanotecnología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líquida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agrega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los combustibles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fósiles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actúa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través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estructura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molecular,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permitiendo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combustión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mas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limpia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completa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02" name="Rectángulo 2"/>
          <p:cNvSpPr/>
          <p:nvPr/>
        </p:nvSpPr>
        <p:spPr>
          <a:xfrm>
            <a:off x="6955301" y="5972680"/>
            <a:ext cx="4964608" cy="638676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Imagen 15" descr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078" y="6049374"/>
            <a:ext cx="4574098" cy="536224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ctángulo 18"/>
          <p:cNvSpPr/>
          <p:nvPr/>
        </p:nvSpPr>
        <p:spPr>
          <a:xfrm>
            <a:off x="6978129" y="4918416"/>
            <a:ext cx="576318" cy="881725"/>
          </a:xfrm>
          <a:prstGeom prst="rect">
            <a:avLst/>
          </a:prstGeom>
          <a:solidFill>
            <a:srgbClr val="FFFFFF">
              <a:alpha val="2392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object 8"/>
          <p:cNvSpPr/>
          <p:nvPr/>
        </p:nvSpPr>
        <p:spPr>
          <a:xfrm>
            <a:off x="6983627" y="4932345"/>
            <a:ext cx="565319" cy="87117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206" name="Rectángulo 20"/>
          <p:cNvSpPr/>
          <p:nvPr/>
        </p:nvSpPr>
        <p:spPr>
          <a:xfrm>
            <a:off x="7822062" y="5210021"/>
            <a:ext cx="4101406" cy="37137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CuadroTexto 22"/>
          <p:cNvSpPr txBox="1"/>
          <p:nvPr/>
        </p:nvSpPr>
        <p:spPr>
          <a:xfrm>
            <a:off x="7821948" y="5212069"/>
            <a:ext cx="4113427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7E39"/>
                </a:solidFill>
              </a:defRPr>
            </a:lvl1pPr>
          </a:lstStyle>
          <a:p>
            <a:r>
              <a:t>Comisión de la Calidad del Aire de Texas</a:t>
            </a:r>
          </a:p>
        </p:txBody>
      </p:sp>
      <p:sp>
        <p:nvSpPr>
          <p:cNvPr id="208" name="Elipse 5"/>
          <p:cNvSpPr/>
          <p:nvPr/>
        </p:nvSpPr>
        <p:spPr>
          <a:xfrm>
            <a:off x="6904317" y="4031217"/>
            <a:ext cx="722221" cy="731973"/>
          </a:xfrm>
          <a:prstGeom prst="ellipse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object 46"/>
          <p:cNvSpPr/>
          <p:nvPr/>
        </p:nvSpPr>
        <p:spPr>
          <a:xfrm>
            <a:off x="6890987" y="4031217"/>
            <a:ext cx="717951" cy="71614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210" name="Rectángulo 27"/>
          <p:cNvSpPr/>
          <p:nvPr/>
        </p:nvSpPr>
        <p:spPr>
          <a:xfrm>
            <a:off x="7818504" y="4389285"/>
            <a:ext cx="4101406" cy="37137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CuadroTexto 28"/>
          <p:cNvSpPr txBox="1"/>
          <p:nvPr/>
        </p:nvSpPr>
        <p:spPr>
          <a:xfrm>
            <a:off x="7818504" y="4375584"/>
            <a:ext cx="410140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7E39"/>
                </a:solidFill>
              </a:defRPr>
            </a:lvl1pPr>
          </a:lstStyle>
          <a:p>
            <a:r>
              <a:t>Environmental Protection Agency</a:t>
            </a:r>
          </a:p>
        </p:txBody>
      </p:sp>
      <p:sp>
        <p:nvSpPr>
          <p:cNvPr id="212" name="Rectángulo 29"/>
          <p:cNvSpPr/>
          <p:nvPr/>
        </p:nvSpPr>
        <p:spPr>
          <a:xfrm>
            <a:off x="7818504" y="3322492"/>
            <a:ext cx="4101406" cy="638676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CuadroTexto 30"/>
          <p:cNvSpPr txBox="1"/>
          <p:nvPr/>
        </p:nvSpPr>
        <p:spPr>
          <a:xfrm>
            <a:off x="8571717" y="3350707"/>
            <a:ext cx="2594978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007E39"/>
                </a:solidFill>
              </a:defRPr>
            </a:lvl1pPr>
          </a:lstStyle>
          <a:p>
            <a:r>
              <a:t>Avalado Por: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17B2135-A876-4AEC-AA68-FA629D591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0" y="9377"/>
            <a:ext cx="12175329" cy="68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71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8"/>
            <a:ext cx="12192000" cy="6923566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85096" y="4688440"/>
            <a:ext cx="10900070" cy="1717638"/>
          </a:xfrm>
          <a:prstGeom prst="rect">
            <a:avLst/>
          </a:prstGeom>
          <a:solidFill>
            <a:srgbClr val="FFFFFF">
              <a:alpha val="74118"/>
            </a:srgbClr>
          </a:solidFill>
          <a:ln w="28575"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685096" y="2831680"/>
            <a:ext cx="10900070" cy="171604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15" name="Imagen 1" descr="Imagen 1"/>
          <p:cNvPicPr>
            <a:picLocks noChangeAspect="1"/>
          </p:cNvPicPr>
          <p:nvPr/>
        </p:nvPicPr>
        <p:blipFill rotWithShape="1">
          <a:blip r:embed="rId3"/>
          <a:srcRect l="34483" t="44853" r="39065" b="27987"/>
          <a:stretch/>
        </p:blipFill>
        <p:spPr>
          <a:xfrm>
            <a:off x="3302758" y="4966489"/>
            <a:ext cx="2671396" cy="1260477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sp>
        <p:nvSpPr>
          <p:cNvPr id="19" name="CuadroTexto 11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sz="2800" dirty="0">
                <a:solidFill>
                  <a:schemeClr val="bg1"/>
                </a:solidFill>
              </a:rPr>
              <a:t>COMO TRABALHA GREEN PLUS NO COMBUSTÍVEL?</a:t>
            </a:r>
            <a:endParaRPr sz="2800" dirty="0">
              <a:solidFill>
                <a:schemeClr val="bg1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20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1" name="Imagen 25" descr="Imagen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23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65" y="1147375"/>
            <a:ext cx="1757217" cy="83134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t="1949"/>
          <a:stretch/>
        </p:blipFill>
        <p:spPr>
          <a:xfrm>
            <a:off x="7833207" y="1804138"/>
            <a:ext cx="1757216" cy="83186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Imagen 1" descr="Imagen 1"/>
          <p:cNvPicPr>
            <a:picLocks noChangeAspect="1"/>
          </p:cNvPicPr>
          <p:nvPr/>
        </p:nvPicPr>
        <p:blipFill rotWithShape="1">
          <a:blip r:embed="rId3"/>
          <a:srcRect l="6484" t="44760" r="66910" b="27956"/>
          <a:stretch/>
        </p:blipFill>
        <p:spPr>
          <a:xfrm>
            <a:off x="3302758" y="3022043"/>
            <a:ext cx="2671396" cy="126589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27" name="Imagen 1" descr="Imagen 1"/>
          <p:cNvPicPr>
            <a:picLocks noChangeAspect="1"/>
          </p:cNvPicPr>
          <p:nvPr/>
        </p:nvPicPr>
        <p:blipFill rotWithShape="1">
          <a:blip r:embed="rId3"/>
          <a:srcRect l="62196" t="44932" r="11044" b="28032"/>
          <a:stretch/>
        </p:blipFill>
        <p:spPr>
          <a:xfrm>
            <a:off x="6038223" y="4950832"/>
            <a:ext cx="2671396" cy="126309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223" y="3019086"/>
            <a:ext cx="2671396" cy="12657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688" y="3011961"/>
            <a:ext cx="2671396" cy="12698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3688" y="4942418"/>
            <a:ext cx="2671396" cy="12729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1" name="Rectángulo 5"/>
          <p:cNvSpPr txBox="1"/>
          <p:nvPr/>
        </p:nvSpPr>
        <p:spPr>
          <a:xfrm>
            <a:off x="3571938" y="4367329"/>
            <a:ext cx="2133034" cy="5232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ACOMODAÇÃO DAS MOLÉCULAS</a:t>
            </a:r>
            <a:endParaRPr sz="1400" dirty="0"/>
          </a:p>
        </p:txBody>
      </p:sp>
      <p:sp>
        <p:nvSpPr>
          <p:cNvPr id="32" name="Rectángulo 5"/>
          <p:cNvSpPr txBox="1"/>
          <p:nvPr/>
        </p:nvSpPr>
        <p:spPr>
          <a:xfrm>
            <a:off x="6710181" y="4460981"/>
            <a:ext cx="1374295" cy="30777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/>
              <a:t>COMBUSTÃO</a:t>
            </a:r>
            <a:endParaRPr sz="1400" dirty="0"/>
          </a:p>
        </p:txBody>
      </p:sp>
      <p:sp>
        <p:nvSpPr>
          <p:cNvPr id="33" name="Rectángulo 5"/>
          <p:cNvSpPr txBox="1"/>
          <p:nvPr/>
        </p:nvSpPr>
        <p:spPr>
          <a:xfrm>
            <a:off x="9010583" y="4465929"/>
            <a:ext cx="2197422" cy="30777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EMISSÃO DE POLUENTES</a:t>
            </a:r>
            <a:endParaRPr sz="1400" dirty="0"/>
          </a:p>
        </p:txBody>
      </p:sp>
      <p:sp>
        <p:nvSpPr>
          <p:cNvPr id="8" name="Flecha abajo 7"/>
          <p:cNvSpPr/>
          <p:nvPr/>
        </p:nvSpPr>
        <p:spPr>
          <a:xfrm>
            <a:off x="4515404" y="4847994"/>
            <a:ext cx="246103" cy="224800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Flecha abajo 36"/>
          <p:cNvSpPr/>
          <p:nvPr/>
        </p:nvSpPr>
        <p:spPr>
          <a:xfrm>
            <a:off x="7272118" y="4819307"/>
            <a:ext cx="246103" cy="230421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Flecha abajo 37"/>
          <p:cNvSpPr/>
          <p:nvPr/>
        </p:nvSpPr>
        <p:spPr>
          <a:xfrm>
            <a:off x="9986334" y="4819307"/>
            <a:ext cx="246103" cy="217299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lecha abajo 39"/>
          <p:cNvSpPr/>
          <p:nvPr/>
        </p:nvSpPr>
        <p:spPr>
          <a:xfrm flipV="1">
            <a:off x="4515404" y="4181982"/>
            <a:ext cx="272819" cy="23360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Flecha abajo 40"/>
          <p:cNvSpPr/>
          <p:nvPr/>
        </p:nvSpPr>
        <p:spPr>
          <a:xfrm flipV="1">
            <a:off x="7272118" y="4171763"/>
            <a:ext cx="272819" cy="2438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Flecha abajo 41"/>
          <p:cNvSpPr/>
          <p:nvPr/>
        </p:nvSpPr>
        <p:spPr>
          <a:xfrm flipV="1">
            <a:off x="9986334" y="4158641"/>
            <a:ext cx="272819" cy="238643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5"/>
          <p:cNvSpPr txBox="1"/>
          <p:nvPr/>
        </p:nvSpPr>
        <p:spPr>
          <a:xfrm>
            <a:off x="8201282" y="1244926"/>
            <a:ext cx="162053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>
                <a:solidFill>
                  <a:schemeClr val="bg1"/>
                </a:solidFill>
              </a:rPr>
              <a:t>Estado ideal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65" b="86258" l="8463" r="92525">
                        <a14:foregroundMark x1="18759" y1="68710" x2="18759" y2="68710"/>
                        <a14:foregroundMark x1="21791" y1="71776" x2="21791" y2="71776"/>
                        <a14:foregroundMark x1="32087" y1="66068" x2="32087" y2="66068"/>
                        <a14:foregroundMark x1="40268" y1="66596" x2="40268" y2="66596"/>
                        <a14:foregroundMark x1="49647" y1="65856" x2="49647" y2="65856"/>
                        <a14:foregroundMark x1="60437" y1="65856" x2="60437" y2="65856"/>
                        <a14:foregroundMark x1="70240" y1="68499" x2="70240" y2="68499"/>
                        <a14:foregroundMark x1="75599" y1="67970" x2="75599" y2="67970"/>
                        <a14:foregroundMark x1="84133" y1="66596" x2="84133" y2="6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21" r="8446" b="14750"/>
          <a:stretch/>
        </p:blipFill>
        <p:spPr>
          <a:xfrm>
            <a:off x="1141636" y="5195877"/>
            <a:ext cx="1888556" cy="1018050"/>
          </a:xfrm>
          <a:prstGeom prst="rect">
            <a:avLst/>
          </a:prstGeom>
        </p:spPr>
      </p:pic>
      <p:sp>
        <p:nvSpPr>
          <p:cNvPr id="45" name="Rectangle 1"/>
          <p:cNvSpPr txBox="1"/>
          <p:nvPr/>
        </p:nvSpPr>
        <p:spPr>
          <a:xfrm>
            <a:off x="796720" y="4830372"/>
            <a:ext cx="73994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sz="2400" dirty="0">
                <a:solidFill>
                  <a:schemeClr val="bg1"/>
                </a:solidFill>
              </a:rPr>
              <a:t>Co</a:t>
            </a:r>
            <a:r>
              <a:rPr lang="es-MX" sz="2400" dirty="0">
                <a:solidFill>
                  <a:schemeClr val="bg1"/>
                </a:solidFill>
              </a:rPr>
              <a:t>m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Rectangle 1"/>
          <p:cNvSpPr txBox="1"/>
          <p:nvPr/>
        </p:nvSpPr>
        <p:spPr>
          <a:xfrm>
            <a:off x="1149522" y="3261271"/>
            <a:ext cx="175304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400" dirty="0" err="1">
                <a:solidFill>
                  <a:schemeClr val="bg1"/>
                </a:solidFill>
              </a:rPr>
              <a:t>Combustível</a:t>
            </a:r>
            <a:r>
              <a:rPr lang="es-MX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normal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" name="Rectángulo 5"/>
          <p:cNvSpPr txBox="1"/>
          <p:nvPr/>
        </p:nvSpPr>
        <p:spPr>
          <a:xfrm>
            <a:off x="9599880" y="1897825"/>
            <a:ext cx="1510773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 err="1">
                <a:solidFill>
                  <a:schemeClr val="bg1"/>
                </a:solidFill>
              </a:rPr>
              <a:t>Combustão</a:t>
            </a:r>
            <a:r>
              <a:rPr lang="es-MX" sz="2000" dirty="0">
                <a:solidFill>
                  <a:schemeClr val="bg1"/>
                </a:solidFill>
              </a:rPr>
              <a:t> ideal</a:t>
            </a:r>
            <a:endParaRPr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679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adroTexto 8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COMBUSTÍVEIS INTERNACIONAIS DISPONÍVEIS</a:t>
            </a:r>
            <a:r>
              <a:rPr dirty="0"/>
              <a:t> </a:t>
            </a:r>
          </a:p>
        </p:txBody>
      </p:sp>
      <p:pic>
        <p:nvPicPr>
          <p:cNvPr id="343" name="Imagen 2" descr="Imagen 2"/>
          <p:cNvPicPr>
            <a:picLocks noChangeAspect="1"/>
          </p:cNvPicPr>
          <p:nvPr/>
        </p:nvPicPr>
        <p:blipFill>
          <a:blip r:embed="rId2"/>
          <a:srcRect l="3960" t="4658" b="13930"/>
          <a:stretch>
            <a:fillRect/>
          </a:stretch>
        </p:blipFill>
        <p:spPr>
          <a:xfrm>
            <a:off x="389424" y="1566385"/>
            <a:ext cx="1480128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n 19" descr="Imagen 19"/>
          <p:cNvPicPr>
            <a:picLocks noChangeAspect="1"/>
          </p:cNvPicPr>
          <p:nvPr/>
        </p:nvPicPr>
        <p:blipFill>
          <a:blip r:embed="rId3"/>
          <a:srcRect l="3960" t="4658" b="13930"/>
          <a:stretch>
            <a:fillRect/>
          </a:stretch>
        </p:blipFill>
        <p:spPr>
          <a:xfrm>
            <a:off x="4404143" y="1566385"/>
            <a:ext cx="1480127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n 20" descr="Imagen 20"/>
          <p:cNvPicPr>
            <a:picLocks noChangeAspect="1"/>
          </p:cNvPicPr>
          <p:nvPr/>
        </p:nvPicPr>
        <p:blipFill>
          <a:blip r:embed="rId4"/>
          <a:srcRect l="3960" t="4658" b="13929"/>
          <a:stretch>
            <a:fillRect/>
          </a:stretch>
        </p:blipFill>
        <p:spPr>
          <a:xfrm>
            <a:off x="8559503" y="1566384"/>
            <a:ext cx="1480127" cy="862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tángulo 22"/>
          <p:cNvSpPr/>
          <p:nvPr/>
        </p:nvSpPr>
        <p:spPr>
          <a:xfrm>
            <a:off x="0" y="1351126"/>
            <a:ext cx="4026090" cy="550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Rectángulo 23"/>
          <p:cNvSpPr/>
          <p:nvPr/>
        </p:nvSpPr>
        <p:spPr>
          <a:xfrm>
            <a:off x="4087195" y="1351126"/>
            <a:ext cx="4017610" cy="5506875"/>
          </a:xfrm>
          <a:prstGeom prst="rect">
            <a:avLst/>
          </a:prstGeom>
          <a:solidFill>
            <a:srgbClr val="BF9000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Rectángulo 24"/>
          <p:cNvSpPr/>
          <p:nvPr/>
        </p:nvSpPr>
        <p:spPr>
          <a:xfrm>
            <a:off x="8165910" y="1351126"/>
            <a:ext cx="4026090" cy="5506875"/>
          </a:xfrm>
          <a:prstGeom prst="rect">
            <a:avLst/>
          </a:prstGeom>
          <a:solidFill>
            <a:srgbClr val="1D953B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CuadroTexto 25"/>
          <p:cNvSpPr txBox="1"/>
          <p:nvPr/>
        </p:nvSpPr>
        <p:spPr>
          <a:xfrm>
            <a:off x="1446069" y="1674674"/>
            <a:ext cx="279960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s-MX" dirty="0"/>
              <a:t>COMBUSTÍVEL TRADICIONAL</a:t>
            </a:r>
            <a:endParaRPr dirty="0"/>
          </a:p>
        </p:txBody>
      </p:sp>
      <p:sp>
        <p:nvSpPr>
          <p:cNvPr id="350" name="CuadroTexto 26"/>
          <p:cNvSpPr txBox="1"/>
          <p:nvPr/>
        </p:nvSpPr>
        <p:spPr>
          <a:xfrm>
            <a:off x="5686180" y="1648267"/>
            <a:ext cx="235259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806000"/>
                </a:solidFill>
              </a:defRPr>
            </a:lvl1pPr>
          </a:lstStyle>
          <a:p>
            <a:r>
              <a:rPr lang="es-MX" dirty="0"/>
              <a:t>COMBUSTÍVEL BAIXO EM ENXOFRE</a:t>
            </a:r>
            <a:endParaRPr dirty="0"/>
          </a:p>
        </p:txBody>
      </p:sp>
      <p:sp>
        <p:nvSpPr>
          <p:cNvPr id="351" name="CuadroTexto 27"/>
          <p:cNvSpPr txBox="1"/>
          <p:nvPr/>
        </p:nvSpPr>
        <p:spPr>
          <a:xfrm>
            <a:off x="10235217" y="1566385"/>
            <a:ext cx="176119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1D953B"/>
                </a:solidFill>
              </a:defRPr>
            </a:lvl1pPr>
          </a:lstStyle>
          <a:p>
            <a:r>
              <a:rPr lang="pt-BR" dirty="0"/>
              <a:t>COMBUSTÍVEL DE TRANSIÇÃO ENERGÉTICA</a:t>
            </a:r>
            <a:endParaRPr dirty="0"/>
          </a:p>
        </p:txBody>
      </p:sp>
      <p:grpSp>
        <p:nvGrpSpPr>
          <p:cNvPr id="356" name="Grupo 28"/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352" name="object 4"/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353" name="Imagen 25" descr="Imagen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object 3"/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55" name="object 3"/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357" name="Conector recto 34"/>
          <p:cNvSpPr/>
          <p:nvPr/>
        </p:nvSpPr>
        <p:spPr>
          <a:xfrm>
            <a:off x="458522" y="4231972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8" name="Rectángulo redondeado 35"/>
          <p:cNvSpPr/>
          <p:nvPr/>
        </p:nvSpPr>
        <p:spPr>
          <a:xfrm>
            <a:off x="689899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Rectángulo redondeado 36"/>
          <p:cNvSpPr/>
          <p:nvPr/>
        </p:nvSpPr>
        <p:spPr>
          <a:xfrm>
            <a:off x="1716466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Rectángulo redondeado 37"/>
          <p:cNvSpPr/>
          <p:nvPr/>
        </p:nvSpPr>
        <p:spPr>
          <a:xfrm>
            <a:off x="2743037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CuadroTexto 39"/>
          <p:cNvSpPr txBox="1"/>
          <p:nvPr/>
        </p:nvSpPr>
        <p:spPr>
          <a:xfrm>
            <a:off x="657114" y="4213884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2" name="CuadroTexto 40"/>
          <p:cNvSpPr txBox="1"/>
          <p:nvPr/>
        </p:nvSpPr>
        <p:spPr>
          <a:xfrm>
            <a:off x="1661502" y="4215792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63" name="CuadroTexto 41"/>
          <p:cNvSpPr txBox="1"/>
          <p:nvPr/>
        </p:nvSpPr>
        <p:spPr>
          <a:xfrm>
            <a:off x="2710626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64" name="Conector recto 42"/>
          <p:cNvSpPr/>
          <p:nvPr/>
        </p:nvSpPr>
        <p:spPr>
          <a:xfrm>
            <a:off x="4496077" y="4231972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5" name="Rectángulo redondeado 43"/>
          <p:cNvSpPr/>
          <p:nvPr/>
        </p:nvSpPr>
        <p:spPr>
          <a:xfrm>
            <a:off x="4727454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Rectángulo redondeado 44"/>
          <p:cNvSpPr/>
          <p:nvPr/>
        </p:nvSpPr>
        <p:spPr>
          <a:xfrm>
            <a:off x="5754022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Rectángulo redondeado 45"/>
          <p:cNvSpPr/>
          <p:nvPr/>
        </p:nvSpPr>
        <p:spPr>
          <a:xfrm>
            <a:off x="6780592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CuadroTexto 46"/>
          <p:cNvSpPr txBox="1"/>
          <p:nvPr/>
        </p:nvSpPr>
        <p:spPr>
          <a:xfrm>
            <a:off x="4760402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9" name="CuadroTexto 47"/>
          <p:cNvSpPr txBox="1"/>
          <p:nvPr/>
        </p:nvSpPr>
        <p:spPr>
          <a:xfrm>
            <a:off x="5764791" y="4215792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70" name="CuadroTexto 48"/>
          <p:cNvSpPr txBox="1"/>
          <p:nvPr/>
        </p:nvSpPr>
        <p:spPr>
          <a:xfrm>
            <a:off x="6813915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71" name="Rectángulo redondeado 49"/>
          <p:cNvSpPr/>
          <p:nvPr/>
        </p:nvSpPr>
        <p:spPr>
          <a:xfrm>
            <a:off x="5038688" y="3340498"/>
            <a:ext cx="520272" cy="873384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Rectángulo redondeado 50"/>
          <p:cNvSpPr/>
          <p:nvPr/>
        </p:nvSpPr>
        <p:spPr>
          <a:xfrm>
            <a:off x="6065256" y="3158670"/>
            <a:ext cx="520272" cy="105521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Rectángulo redondeado 51"/>
          <p:cNvSpPr/>
          <p:nvPr/>
        </p:nvSpPr>
        <p:spPr>
          <a:xfrm>
            <a:off x="7058545" y="3199164"/>
            <a:ext cx="520272" cy="1014721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4" name="Conector recto 52"/>
          <p:cNvSpPr/>
          <p:nvPr/>
        </p:nvSpPr>
        <p:spPr>
          <a:xfrm>
            <a:off x="8514632" y="4236867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5" name="Rectángulo redondeado 53"/>
          <p:cNvSpPr/>
          <p:nvPr/>
        </p:nvSpPr>
        <p:spPr>
          <a:xfrm>
            <a:off x="8746011" y="3122890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Rectángulo redondeado 54"/>
          <p:cNvSpPr/>
          <p:nvPr/>
        </p:nvSpPr>
        <p:spPr>
          <a:xfrm>
            <a:off x="9772580" y="312289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Rectángulo redondeado 55"/>
          <p:cNvSpPr/>
          <p:nvPr/>
        </p:nvSpPr>
        <p:spPr>
          <a:xfrm>
            <a:off x="10799149" y="3122890"/>
            <a:ext cx="520272" cy="1095888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CuadroTexto 56"/>
          <p:cNvSpPr txBox="1"/>
          <p:nvPr/>
        </p:nvSpPr>
        <p:spPr>
          <a:xfrm>
            <a:off x="8778960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79" name="CuadroTexto 57"/>
          <p:cNvSpPr txBox="1"/>
          <p:nvPr/>
        </p:nvSpPr>
        <p:spPr>
          <a:xfrm>
            <a:off x="9783347" y="4220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80" name="CuadroTexto 58"/>
          <p:cNvSpPr txBox="1"/>
          <p:nvPr/>
        </p:nvSpPr>
        <p:spPr>
          <a:xfrm>
            <a:off x="10832472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81" name="Rectángulo redondeado 59"/>
          <p:cNvSpPr/>
          <p:nvPr/>
        </p:nvSpPr>
        <p:spPr>
          <a:xfrm>
            <a:off x="9057244" y="3405485"/>
            <a:ext cx="520272" cy="813293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Rectángulo redondeado 60"/>
          <p:cNvSpPr/>
          <p:nvPr/>
        </p:nvSpPr>
        <p:spPr>
          <a:xfrm>
            <a:off x="10083813" y="3396743"/>
            <a:ext cx="520272" cy="822034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Rectángulo redondeado 61"/>
          <p:cNvSpPr/>
          <p:nvPr/>
        </p:nvSpPr>
        <p:spPr>
          <a:xfrm>
            <a:off x="11077102" y="3551227"/>
            <a:ext cx="520272" cy="667552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4" name="Conector recto 62"/>
          <p:cNvSpPr/>
          <p:nvPr/>
        </p:nvSpPr>
        <p:spPr>
          <a:xfrm>
            <a:off x="458522" y="5842335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5" name="Rectángulo redondeado 63"/>
          <p:cNvSpPr/>
          <p:nvPr/>
        </p:nvSpPr>
        <p:spPr>
          <a:xfrm>
            <a:off x="689899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ángulo redondeado 64"/>
          <p:cNvSpPr/>
          <p:nvPr/>
        </p:nvSpPr>
        <p:spPr>
          <a:xfrm>
            <a:off x="1716466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Rectángulo redondeado 65"/>
          <p:cNvSpPr/>
          <p:nvPr/>
        </p:nvSpPr>
        <p:spPr>
          <a:xfrm>
            <a:off x="2743037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CuadroTexto 66"/>
          <p:cNvSpPr txBox="1"/>
          <p:nvPr/>
        </p:nvSpPr>
        <p:spPr>
          <a:xfrm>
            <a:off x="657114" y="5824245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389" name="CuadroTexto 67"/>
          <p:cNvSpPr txBox="1"/>
          <p:nvPr/>
        </p:nvSpPr>
        <p:spPr>
          <a:xfrm>
            <a:off x="1661502" y="5826153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390" name="CuadroTexto 68"/>
          <p:cNvSpPr txBox="1"/>
          <p:nvPr/>
        </p:nvSpPr>
        <p:spPr>
          <a:xfrm>
            <a:off x="2710626" y="5824245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391" name="Rectángulo redondeado 70"/>
          <p:cNvSpPr/>
          <p:nvPr/>
        </p:nvSpPr>
        <p:spPr>
          <a:xfrm>
            <a:off x="4727454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Rectángulo redondeado 71"/>
          <p:cNvSpPr/>
          <p:nvPr/>
        </p:nvSpPr>
        <p:spPr>
          <a:xfrm>
            <a:off x="5754022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ángulo redondeado 72"/>
          <p:cNvSpPr/>
          <p:nvPr/>
        </p:nvSpPr>
        <p:spPr>
          <a:xfrm>
            <a:off x="6780592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Rectángulo redondeado 76"/>
          <p:cNvSpPr/>
          <p:nvPr/>
        </p:nvSpPr>
        <p:spPr>
          <a:xfrm>
            <a:off x="5038688" y="472835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ángulo redondeado 77"/>
          <p:cNvSpPr/>
          <p:nvPr/>
        </p:nvSpPr>
        <p:spPr>
          <a:xfrm>
            <a:off x="6065256" y="4728357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6" name="Rectángulo redondeado 78"/>
          <p:cNvSpPr/>
          <p:nvPr/>
        </p:nvSpPr>
        <p:spPr>
          <a:xfrm>
            <a:off x="7058545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Rectángulo redondeado 80"/>
          <p:cNvSpPr/>
          <p:nvPr/>
        </p:nvSpPr>
        <p:spPr>
          <a:xfrm>
            <a:off x="8746011" y="473325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Rectángulo redondeado 81"/>
          <p:cNvSpPr/>
          <p:nvPr/>
        </p:nvSpPr>
        <p:spPr>
          <a:xfrm>
            <a:off x="9772580" y="4733256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ectángulo redondeado 82"/>
          <p:cNvSpPr/>
          <p:nvPr/>
        </p:nvSpPr>
        <p:spPr>
          <a:xfrm>
            <a:off x="10799149" y="4733252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Rectángulo redondeado 86"/>
          <p:cNvSpPr/>
          <p:nvPr/>
        </p:nvSpPr>
        <p:spPr>
          <a:xfrm>
            <a:off x="9057244" y="5259544"/>
            <a:ext cx="520272" cy="569595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Rectángulo redondeado 87"/>
          <p:cNvSpPr/>
          <p:nvPr/>
        </p:nvSpPr>
        <p:spPr>
          <a:xfrm>
            <a:off x="10083813" y="5084450"/>
            <a:ext cx="520272" cy="744690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Rectángulo redondeado 88"/>
          <p:cNvSpPr/>
          <p:nvPr/>
        </p:nvSpPr>
        <p:spPr>
          <a:xfrm>
            <a:off x="11077102" y="4916160"/>
            <a:ext cx="520272" cy="912981"/>
          </a:xfrm>
          <a:prstGeom prst="roundRect">
            <a:avLst>
              <a:gd name="adj" fmla="val 16667"/>
            </a:avLst>
          </a:prstGeom>
          <a:blipFill>
            <a:blip r:embed="rId8"/>
            <a:stretch>
              <a:fillRect/>
            </a:stretch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CuadroTexto 89"/>
          <p:cNvSpPr txBox="1"/>
          <p:nvPr/>
        </p:nvSpPr>
        <p:spPr>
          <a:xfrm>
            <a:off x="4760402" y="6005053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4" name="CuadroTexto 90"/>
          <p:cNvSpPr txBox="1"/>
          <p:nvPr/>
        </p:nvSpPr>
        <p:spPr>
          <a:xfrm>
            <a:off x="5764791" y="6006961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05" name="CuadroTexto 91"/>
          <p:cNvSpPr txBox="1"/>
          <p:nvPr/>
        </p:nvSpPr>
        <p:spPr>
          <a:xfrm>
            <a:off x="6813915" y="6005053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406" name="Conector recto 92"/>
          <p:cNvSpPr/>
          <p:nvPr/>
        </p:nvSpPr>
        <p:spPr>
          <a:xfrm>
            <a:off x="4496077" y="5842335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7" name="Conector recto 93"/>
          <p:cNvSpPr/>
          <p:nvPr/>
        </p:nvSpPr>
        <p:spPr>
          <a:xfrm>
            <a:off x="8514632" y="5847230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8" name="CuadroTexto 94"/>
          <p:cNvSpPr txBox="1"/>
          <p:nvPr/>
        </p:nvSpPr>
        <p:spPr>
          <a:xfrm>
            <a:off x="8903895" y="5895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9" name="CuadroTexto 95"/>
          <p:cNvSpPr txBox="1"/>
          <p:nvPr/>
        </p:nvSpPr>
        <p:spPr>
          <a:xfrm>
            <a:off x="9908282" y="5897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10" name="CuadroTexto 96"/>
          <p:cNvSpPr txBox="1"/>
          <p:nvPr/>
        </p:nvSpPr>
        <p:spPr>
          <a:xfrm>
            <a:off x="10957407" y="5895779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GE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411" name="CuadroTexto 100"/>
          <p:cNvSpPr txBox="1"/>
          <p:nvPr/>
        </p:nvSpPr>
        <p:spPr>
          <a:xfrm>
            <a:off x="9028024" y="3813305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25%</a:t>
            </a:r>
          </a:p>
        </p:txBody>
      </p:sp>
      <p:sp>
        <p:nvSpPr>
          <p:cNvPr id="412" name="CuadroTexto 101"/>
          <p:cNvSpPr txBox="1"/>
          <p:nvPr/>
        </p:nvSpPr>
        <p:spPr>
          <a:xfrm>
            <a:off x="1005451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25%</a:t>
            </a:r>
          </a:p>
        </p:txBody>
      </p:sp>
      <p:sp>
        <p:nvSpPr>
          <p:cNvPr id="413" name="CuadroTexto 102"/>
          <p:cNvSpPr txBox="1"/>
          <p:nvPr/>
        </p:nvSpPr>
        <p:spPr>
          <a:xfrm>
            <a:off x="1102607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404040"/>
                </a:solidFill>
              </a:defRPr>
            </a:lvl1pPr>
          </a:lstStyle>
          <a:p>
            <a:r>
              <a:t>30%</a:t>
            </a:r>
          </a:p>
        </p:txBody>
      </p:sp>
      <p:sp>
        <p:nvSpPr>
          <p:cNvPr id="414" name="CuadroTexto 103"/>
          <p:cNvSpPr txBox="1"/>
          <p:nvPr/>
        </p:nvSpPr>
        <p:spPr>
          <a:xfrm>
            <a:off x="9016227" y="5434523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50%</a:t>
            </a:r>
          </a:p>
        </p:txBody>
      </p:sp>
      <p:sp>
        <p:nvSpPr>
          <p:cNvPr id="415" name="CuadroTexto 104"/>
          <p:cNvSpPr txBox="1"/>
          <p:nvPr/>
        </p:nvSpPr>
        <p:spPr>
          <a:xfrm>
            <a:off x="10032713" y="541743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14%</a:t>
            </a:r>
          </a:p>
        </p:txBody>
      </p:sp>
      <p:sp>
        <p:nvSpPr>
          <p:cNvPr id="416" name="Rectángulo 106"/>
          <p:cNvSpPr/>
          <p:nvPr/>
        </p:nvSpPr>
        <p:spPr>
          <a:xfrm>
            <a:off x="11171411" y="5526166"/>
            <a:ext cx="322016" cy="181199"/>
          </a:xfrm>
          <a:prstGeom prst="rect">
            <a:avLst/>
          </a:prstGeom>
          <a:solidFill>
            <a:srgbClr val="FFFFFF">
              <a:alpha val="8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CuadroTexto 107"/>
          <p:cNvSpPr txBox="1"/>
          <p:nvPr/>
        </p:nvSpPr>
        <p:spPr>
          <a:xfrm>
            <a:off x="11021262" y="542892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808080"/>
                </a:solidFill>
              </a:defRPr>
            </a:lvl1pPr>
          </a:lstStyle>
          <a:p>
            <a:r>
              <a:rPr dirty="0"/>
              <a:t>7%</a:t>
            </a:r>
          </a:p>
        </p:txBody>
      </p:sp>
      <p:sp>
        <p:nvSpPr>
          <p:cNvPr id="418" name="Rectángulo 9"/>
          <p:cNvSpPr txBox="1"/>
          <p:nvPr/>
        </p:nvSpPr>
        <p:spPr>
          <a:xfrm>
            <a:off x="1598138" y="2201490"/>
            <a:ext cx="301968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0070C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19" name="Rectángulo 98"/>
          <p:cNvSpPr txBox="1"/>
          <p:nvPr/>
        </p:nvSpPr>
        <p:spPr>
          <a:xfrm>
            <a:off x="5610176" y="2044232"/>
            <a:ext cx="30196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BF9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0" name="Rectángulo 109"/>
          <p:cNvSpPr txBox="1"/>
          <p:nvPr/>
        </p:nvSpPr>
        <p:spPr>
          <a:xfrm>
            <a:off x="9733198" y="2307958"/>
            <a:ext cx="30196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00B05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1" name="Elipse 1"/>
          <p:cNvSpPr/>
          <p:nvPr/>
        </p:nvSpPr>
        <p:spPr>
          <a:xfrm>
            <a:off x="1441960" y="2246123"/>
            <a:ext cx="623185" cy="618619"/>
          </a:xfrm>
          <a:prstGeom prst="ellipse">
            <a:avLst/>
          </a:prstGeom>
          <a:ln w="12700">
            <a:solidFill>
              <a:srgbClr val="0070C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Elipse 110"/>
          <p:cNvSpPr/>
          <p:nvPr/>
        </p:nvSpPr>
        <p:spPr>
          <a:xfrm>
            <a:off x="5337993" y="2051536"/>
            <a:ext cx="839221" cy="809458"/>
          </a:xfrm>
          <a:prstGeom prst="ellipse">
            <a:avLst/>
          </a:prstGeom>
          <a:ln w="12700">
            <a:solidFill>
              <a:srgbClr val="BF9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Elipse 111"/>
          <p:cNvSpPr/>
          <p:nvPr/>
        </p:nvSpPr>
        <p:spPr>
          <a:xfrm>
            <a:off x="9605256" y="2335033"/>
            <a:ext cx="557859" cy="530647"/>
          </a:xfrm>
          <a:prstGeom prst="ellipse">
            <a:avLst/>
          </a:prstGeom>
          <a:ln w="12700">
            <a:solidFill>
              <a:srgbClr val="1D953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Conector recto 4"/>
          <p:cNvSpPr/>
          <p:nvPr/>
        </p:nvSpPr>
        <p:spPr>
          <a:xfrm>
            <a:off x="1749119" y="2874731"/>
            <a:ext cx="8159162" cy="497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9789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5" y="124951"/>
            <a:ext cx="11915402" cy="57691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11541" y="6119974"/>
            <a:ext cx="2026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18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www.lec.qui.ufmg.br </a:t>
            </a:r>
            <a:r>
              <a:rPr sz="1800" b="1" spc="-39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Fone: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31-34096650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CC5FA296-E2A7-4211-ACDA-D184584FC1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D0A56E88-91DB-4182-8270-7191066A93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32421"/>
          <a:stretch/>
        </p:blipFill>
        <p:spPr>
          <a:xfrm>
            <a:off x="179011" y="2010438"/>
            <a:ext cx="7599571" cy="221494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93243" y="196078"/>
            <a:ext cx="11605513" cy="15651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600" b="1" spc="-5" dirty="0">
                <a:solidFill>
                  <a:srgbClr val="1B874D"/>
                </a:solidFill>
                <a:latin typeface="Calibri"/>
                <a:cs typeface="Calibri"/>
              </a:rPr>
              <a:t>LEC-UFMG </a:t>
            </a:r>
            <a:r>
              <a:rPr sz="3600" b="1" spc="-20" dirty="0">
                <a:solidFill>
                  <a:srgbClr val="1B874D"/>
                </a:solidFill>
                <a:latin typeface="Calibri"/>
                <a:cs typeface="Calibri"/>
              </a:rPr>
              <a:t>foi </a:t>
            </a:r>
            <a:r>
              <a:rPr sz="3600" b="1" dirty="0">
                <a:solidFill>
                  <a:srgbClr val="1B874D"/>
                </a:solidFill>
                <a:latin typeface="Calibri"/>
                <a:cs typeface="Calibri"/>
              </a:rPr>
              <a:t>criado em </a:t>
            </a:r>
            <a:r>
              <a:rPr sz="3600" b="1" spc="-5" dirty="0">
                <a:solidFill>
                  <a:srgbClr val="1B874D"/>
                </a:solidFill>
                <a:latin typeface="Calibri"/>
                <a:cs typeface="Calibri"/>
              </a:rPr>
              <a:t>2000 </a:t>
            </a:r>
            <a:r>
              <a:rPr sz="3600" b="1" dirty="0">
                <a:solidFill>
                  <a:srgbClr val="1B874D"/>
                </a:solidFill>
                <a:latin typeface="Calibri"/>
                <a:cs typeface="Calibri"/>
              </a:rPr>
              <a:t>a </a:t>
            </a:r>
            <a:r>
              <a:rPr sz="3600" b="1" spc="-15" dirty="0">
                <a:solidFill>
                  <a:srgbClr val="1B874D"/>
                </a:solidFill>
                <a:latin typeface="Calibri"/>
                <a:cs typeface="Calibri"/>
              </a:rPr>
              <a:t>convite </a:t>
            </a:r>
            <a:r>
              <a:rPr sz="3600" b="1" dirty="0">
                <a:solidFill>
                  <a:srgbClr val="1B874D"/>
                </a:solidFill>
                <a:latin typeface="Calibri"/>
                <a:cs typeface="Calibri"/>
              </a:rPr>
              <a:t>da ANP</a:t>
            </a:r>
            <a:endParaRPr lang="pt-BR" sz="3600" b="1" dirty="0">
              <a:solidFill>
                <a:srgbClr val="1B874D"/>
              </a:solidFill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pt-BR" sz="3200" i="1" dirty="0">
                <a:solidFill>
                  <a:srgbClr val="1B874D"/>
                </a:solidFill>
                <a:latin typeface="Calibri"/>
                <a:cs typeface="Calibri"/>
              </a:rPr>
              <a:t>O</a:t>
            </a:r>
            <a:r>
              <a:rPr sz="3200" i="1" dirty="0">
                <a:solidFill>
                  <a:srgbClr val="1B874D"/>
                </a:solidFill>
                <a:latin typeface="Calibri"/>
                <a:cs typeface="Calibri"/>
              </a:rPr>
              <a:t> </a:t>
            </a:r>
            <a:r>
              <a:rPr sz="3200" i="1" spc="-15" dirty="0">
                <a:solidFill>
                  <a:srgbClr val="1B874D"/>
                </a:solidFill>
                <a:latin typeface="Calibri"/>
                <a:cs typeface="Calibri"/>
              </a:rPr>
              <a:t>grande </a:t>
            </a:r>
            <a:r>
              <a:rPr sz="3200" i="1" spc="-710" dirty="0">
                <a:solidFill>
                  <a:srgbClr val="1B874D"/>
                </a:solidFill>
                <a:latin typeface="Calibri"/>
                <a:cs typeface="Calibri"/>
              </a:rPr>
              <a:t> </a:t>
            </a:r>
            <a:r>
              <a:rPr sz="3200" i="1" spc="-5" dirty="0">
                <a:solidFill>
                  <a:srgbClr val="1B874D"/>
                </a:solidFill>
                <a:latin typeface="Calibri"/>
                <a:cs typeface="Calibri"/>
              </a:rPr>
              <a:t>desafio </a:t>
            </a:r>
            <a:r>
              <a:rPr sz="3200" i="1" spc="-10" dirty="0">
                <a:solidFill>
                  <a:srgbClr val="1B874D"/>
                </a:solidFill>
                <a:latin typeface="Calibri"/>
                <a:cs typeface="Calibri"/>
              </a:rPr>
              <a:t>brasileiro </a:t>
            </a:r>
            <a:r>
              <a:rPr sz="3200" i="1" spc="-20" dirty="0">
                <a:solidFill>
                  <a:srgbClr val="1B874D"/>
                </a:solidFill>
                <a:latin typeface="Calibri"/>
                <a:cs typeface="Calibri"/>
              </a:rPr>
              <a:t>para </a:t>
            </a:r>
            <a:r>
              <a:rPr sz="3200" i="1" spc="-15" dirty="0">
                <a:solidFill>
                  <a:srgbClr val="1B874D"/>
                </a:solidFill>
                <a:latin typeface="Calibri"/>
                <a:cs typeface="Calibri"/>
              </a:rPr>
              <a:t>combate </a:t>
            </a:r>
            <a:r>
              <a:rPr sz="3200" i="1" dirty="0">
                <a:solidFill>
                  <a:srgbClr val="1B874D"/>
                </a:solidFill>
                <a:latin typeface="Calibri"/>
                <a:cs typeface="Calibri"/>
              </a:rPr>
              <a:t>à </a:t>
            </a:r>
            <a:r>
              <a:rPr sz="3200" i="1" spc="-15" dirty="0">
                <a:solidFill>
                  <a:srgbClr val="1B874D"/>
                </a:solidFill>
                <a:latin typeface="Calibri"/>
                <a:cs typeface="Calibri"/>
              </a:rPr>
              <a:t>adulteração </a:t>
            </a:r>
            <a:r>
              <a:rPr sz="3200" i="1" dirty="0">
                <a:solidFill>
                  <a:srgbClr val="1B874D"/>
                </a:solidFill>
                <a:latin typeface="Calibri"/>
                <a:cs typeface="Calibri"/>
              </a:rPr>
              <a:t>de </a:t>
            </a:r>
            <a:r>
              <a:rPr sz="3200" i="1" spc="5" dirty="0">
                <a:solidFill>
                  <a:srgbClr val="1B874D"/>
                </a:solidFill>
                <a:latin typeface="Calibri"/>
                <a:cs typeface="Calibri"/>
              </a:rPr>
              <a:t> </a:t>
            </a:r>
            <a:r>
              <a:rPr sz="3200" i="1" spc="-10" dirty="0" err="1">
                <a:solidFill>
                  <a:srgbClr val="1B874D"/>
                </a:solidFill>
                <a:latin typeface="Calibri"/>
                <a:cs typeface="Calibri"/>
              </a:rPr>
              <a:t>combustíveis</a:t>
            </a:r>
            <a:endParaRPr sz="3200" i="1" dirty="0">
              <a:solidFill>
                <a:srgbClr val="1B874D"/>
              </a:solidFill>
              <a:latin typeface="Calibri"/>
              <a:cs typeface="Calibri"/>
            </a:endParaRPr>
          </a:p>
        </p:txBody>
      </p:sp>
      <p:pic>
        <p:nvPicPr>
          <p:cNvPr id="17" name="object 2">
            <a:extLst>
              <a:ext uri="{FF2B5EF4-FFF2-40B4-BE49-F238E27FC236}">
                <a16:creationId xmlns:a16="http://schemas.microsoft.com/office/drawing/2014/main" id="{7C15A029-EA9B-47D0-A225-2A60FAB790E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18" name="object 3">
            <a:extLst>
              <a:ext uri="{FF2B5EF4-FFF2-40B4-BE49-F238E27FC236}">
                <a16:creationId xmlns:a16="http://schemas.microsoft.com/office/drawing/2014/main" id="{BD6CB6EB-20A9-4F91-8E20-0DDD0E0BAB9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  <p:pic>
        <p:nvPicPr>
          <p:cNvPr id="20" name="object 4">
            <a:extLst>
              <a:ext uri="{FF2B5EF4-FFF2-40B4-BE49-F238E27FC236}">
                <a16:creationId xmlns:a16="http://schemas.microsoft.com/office/drawing/2014/main" id="{BAEC43E4-E2E6-479F-89AF-F6BAB81D321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3844" y="4361732"/>
            <a:ext cx="2895218" cy="2130062"/>
          </a:xfrm>
          <a:prstGeom prst="rect">
            <a:avLst/>
          </a:prstGeom>
        </p:spPr>
      </p:pic>
      <p:pic>
        <p:nvPicPr>
          <p:cNvPr id="21" name="object 3">
            <a:extLst>
              <a:ext uri="{FF2B5EF4-FFF2-40B4-BE49-F238E27FC236}">
                <a16:creationId xmlns:a16="http://schemas.microsoft.com/office/drawing/2014/main" id="{267FBB0B-D4A7-4A4E-8E02-82A8BC3FFD3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18513" y="2012692"/>
            <a:ext cx="2071516" cy="44893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281687" y="226683"/>
            <a:ext cx="11605513" cy="83035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798830" marR="5080" indent="-436245">
              <a:lnSpc>
                <a:spcPts val="3030"/>
              </a:lnSpc>
              <a:spcBef>
                <a:spcPts val="475"/>
              </a:spcBef>
              <a:tabLst>
                <a:tab pos="3700779" algn="l"/>
              </a:tabLst>
            </a:pPr>
            <a:r>
              <a:rPr lang="pt-BR" b="1" i="0" spc="-25" dirty="0">
                <a:solidFill>
                  <a:srgbClr val="1B874D"/>
                </a:solidFill>
                <a:latin typeface="+mj-lt"/>
                <a:cs typeface="Calibri Light"/>
              </a:rPr>
              <a:t>ACREDITAÇÃO</a:t>
            </a:r>
            <a:r>
              <a:rPr lang="pt-BR" b="1" i="0" spc="-70" dirty="0">
                <a:solidFill>
                  <a:srgbClr val="1B874D"/>
                </a:solidFill>
                <a:latin typeface="+mj-lt"/>
                <a:cs typeface="Calibri Light"/>
              </a:rPr>
              <a:t> </a:t>
            </a:r>
            <a:r>
              <a:rPr lang="pt-BR" b="1" i="0" spc="-5" dirty="0">
                <a:solidFill>
                  <a:srgbClr val="1B874D"/>
                </a:solidFill>
                <a:latin typeface="+mj-lt"/>
                <a:cs typeface="Calibri Light"/>
              </a:rPr>
              <a:t>ISO</a:t>
            </a:r>
            <a:r>
              <a:rPr lang="pt-BR" b="1" i="0" spc="-55" dirty="0">
                <a:solidFill>
                  <a:srgbClr val="1B874D"/>
                </a:solidFill>
                <a:latin typeface="+mj-lt"/>
                <a:cs typeface="Calibri Light"/>
              </a:rPr>
              <a:t> </a:t>
            </a:r>
            <a:r>
              <a:rPr lang="pt-BR" b="1" i="0" spc="-20" dirty="0">
                <a:solidFill>
                  <a:srgbClr val="1B874D"/>
                </a:solidFill>
                <a:latin typeface="+mj-lt"/>
                <a:cs typeface="Calibri Light"/>
              </a:rPr>
              <a:t>17025</a:t>
            </a:r>
            <a:r>
              <a:rPr lang="pt-BR" b="1" i="0" spc="-20" dirty="0">
                <a:solidFill>
                  <a:srgbClr val="1B874D"/>
                </a:solidFill>
                <a:latin typeface="+mj-lt"/>
                <a:cs typeface="Times New Roman"/>
              </a:rPr>
              <a:t> </a:t>
            </a:r>
            <a:r>
              <a:rPr lang="pt-BR" b="1" i="0" spc="-10" dirty="0">
                <a:solidFill>
                  <a:srgbClr val="1B874D"/>
                </a:solidFill>
                <a:latin typeface="+mj-lt"/>
                <a:cs typeface="Calibri Light"/>
              </a:rPr>
              <a:t>PELO </a:t>
            </a:r>
            <a:r>
              <a:rPr lang="pt-BR" b="1" i="0" spc="-30" dirty="0">
                <a:solidFill>
                  <a:srgbClr val="1B874D"/>
                </a:solidFill>
                <a:latin typeface="+mj-lt"/>
                <a:cs typeface="Calibri Light"/>
              </a:rPr>
              <a:t>INMETRO: </a:t>
            </a:r>
            <a:r>
              <a:rPr lang="pt-BR" b="1" spc="-35" dirty="0">
                <a:solidFill>
                  <a:srgbClr val="1B874D"/>
                </a:solidFill>
                <a:latin typeface="+mj-lt"/>
              </a:rPr>
              <a:t>COMPETÊNCIA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EM </a:t>
            </a:r>
            <a:r>
              <a:rPr lang="pt-BR" b="1" spc="-615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30" dirty="0">
                <a:solidFill>
                  <a:srgbClr val="1B874D"/>
                </a:solidFill>
                <a:latin typeface="+mj-lt"/>
              </a:rPr>
              <a:t>LABORATÓRIOS</a:t>
            </a:r>
            <a:r>
              <a:rPr lang="pt-BR" b="1" spc="-50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10" dirty="0">
                <a:solidFill>
                  <a:srgbClr val="1B874D"/>
                </a:solidFill>
                <a:latin typeface="+mj-lt"/>
              </a:rPr>
              <a:t>DE</a:t>
            </a:r>
            <a:r>
              <a:rPr lang="pt-BR" b="1" spc="-55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ENSAIOS,</a:t>
            </a:r>
            <a:r>
              <a:rPr lang="pt-BR" b="1" spc="-45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CALIBRAÇÃO</a:t>
            </a:r>
            <a:r>
              <a:rPr lang="pt-BR" b="1" spc="-50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5" dirty="0">
                <a:solidFill>
                  <a:srgbClr val="1B874D"/>
                </a:solidFill>
                <a:latin typeface="+mj-lt"/>
              </a:rPr>
              <a:t>E</a:t>
            </a:r>
            <a:r>
              <a:rPr lang="pt-BR" b="1" spc="-40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AMOSTRAGEM</a:t>
            </a:r>
            <a:endParaRPr lang="pt-BR" b="1" dirty="0">
              <a:solidFill>
                <a:srgbClr val="1B874D"/>
              </a:solidFill>
              <a:latin typeface="+mj-lt"/>
              <a:cs typeface="Calibri Light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8C2B695-2159-4477-BE4A-84D65C72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53" y="1220507"/>
            <a:ext cx="7185894" cy="51595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object 2">
            <a:extLst>
              <a:ext uri="{FF2B5EF4-FFF2-40B4-BE49-F238E27FC236}">
                <a16:creationId xmlns:a16="http://schemas.microsoft.com/office/drawing/2014/main" id="{393A703B-D416-432D-B707-E1565647DD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22" name="object 3">
            <a:extLst>
              <a:ext uri="{FF2B5EF4-FFF2-40B4-BE49-F238E27FC236}">
                <a16:creationId xmlns:a16="http://schemas.microsoft.com/office/drawing/2014/main" id="{24C67729-46A6-456D-BF57-C8599CD1722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228D7E-FEC3-4AD0-9488-E50188D78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625" y="134603"/>
            <a:ext cx="4622277" cy="65723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-8722" y="2366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B7631B7-C791-45AC-A5AA-5E873B2E8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817" b="7048"/>
          <a:stretch/>
        </p:blipFill>
        <p:spPr>
          <a:xfrm>
            <a:off x="285681" y="2247639"/>
            <a:ext cx="8092188" cy="39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3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/>
          <p:cNvSpPr txBox="1"/>
          <p:nvPr/>
        </p:nvSpPr>
        <p:spPr>
          <a:xfrm>
            <a:off x="464695" y="4825166"/>
            <a:ext cx="11006133" cy="150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 fontScale="92500"/>
          </a:bodyPr>
          <a:lstStyle>
            <a:lvl1pPr algn="r">
              <a:lnSpc>
                <a:spcPct val="90000"/>
              </a:lnSpc>
              <a:defRPr sz="4000" b="1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Disruptiva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Combustível Marítimo de Transição Energética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6214C0-B1B4-4E4D-B93A-40A04D2D5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96" y="2297896"/>
            <a:ext cx="3001087" cy="20021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4A44CAA-B2F6-4359-ACB0-8BF3E3784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1" y="2600100"/>
            <a:ext cx="3681814" cy="150724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DCB0C3-AF02-C784-AB1C-D61DEFB89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1" y="2675378"/>
            <a:ext cx="3681814" cy="15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85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FC3415-CB2A-4C14-9F29-942B17D6C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625" y="151097"/>
            <a:ext cx="4599172" cy="655580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17444" y="-2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CCECBB-4463-429F-96BD-A73BCD080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86" b="28449"/>
          <a:stretch/>
        </p:blipFill>
        <p:spPr>
          <a:xfrm>
            <a:off x="315482" y="1768642"/>
            <a:ext cx="7795457" cy="40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6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967DAB46-227C-9054-AB2D-65F90B120F81}"/>
              </a:ext>
            </a:extLst>
          </p:cNvPr>
          <p:cNvSpPr txBox="1"/>
          <p:nvPr/>
        </p:nvSpPr>
        <p:spPr>
          <a:xfrm>
            <a:off x="0" y="2951948"/>
            <a:ext cx="12172530" cy="95410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RESULTADOS E</a:t>
            </a:r>
            <a:r>
              <a:rPr lang="pt-BR" dirty="0"/>
              <a:t>M</a:t>
            </a:r>
            <a:r>
              <a:rPr dirty="0"/>
              <a:t> COMBUST</a:t>
            </a:r>
            <a:r>
              <a:rPr lang="pt-BR" dirty="0"/>
              <a:t>ÍVEIS AUTOMOTIVOS</a:t>
            </a:r>
          </a:p>
          <a:p>
            <a:r>
              <a:rPr lang="pt-BR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0999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Imagen 4">
            <a:extLst>
              <a:ext uri="{FF2B5EF4-FFF2-40B4-BE49-F238E27FC236}">
                <a16:creationId xmlns:a16="http://schemas.microsoft.com/office/drawing/2014/main" id="{993502C3-DF8D-4A41-BBC4-42095C6C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79" t="11321" r="8152" b="27117"/>
          <a:stretch>
            <a:fillRect/>
          </a:stretch>
        </p:blipFill>
        <p:spPr>
          <a:xfrm rot="1262980">
            <a:off x="10415741" y="1509816"/>
            <a:ext cx="658503" cy="6672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B8678410-0534-4C30-B58F-FAF40254DEBD}"/>
              </a:ext>
            </a:extLst>
          </p:cNvPr>
          <p:cNvSpPr txBox="1"/>
          <p:nvPr/>
        </p:nvSpPr>
        <p:spPr>
          <a:xfrm>
            <a:off x="3302796" y="5636543"/>
            <a:ext cx="104502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PEMEX-IMP</a:t>
            </a:r>
          </a:p>
        </p:txBody>
      </p:sp>
      <p:sp>
        <p:nvSpPr>
          <p:cNvPr id="4" name="CuadroTexto 57">
            <a:extLst>
              <a:ext uri="{FF2B5EF4-FFF2-40B4-BE49-F238E27FC236}">
                <a16:creationId xmlns:a16="http://schemas.microsoft.com/office/drawing/2014/main" id="{7BB38EBD-6413-4666-AA3C-47C83CA26120}"/>
              </a:ext>
            </a:extLst>
          </p:cNvPr>
          <p:cNvSpPr txBox="1"/>
          <p:nvPr/>
        </p:nvSpPr>
        <p:spPr>
          <a:xfrm>
            <a:off x="4687025" y="5636543"/>
            <a:ext cx="106063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  <a:r>
              <a:rPr dirty="0" err="1"/>
              <a:t>Politécnico</a:t>
            </a:r>
            <a:r>
              <a:rPr dirty="0"/>
              <a:t> Nacional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Jaime </a:t>
            </a:r>
            <a:r>
              <a:rPr dirty="0" err="1"/>
              <a:t>Isaza</a:t>
            </a:r>
            <a:r>
              <a:rPr dirty="0"/>
              <a:t> </a:t>
            </a:r>
            <a:r>
              <a:rPr dirty="0" err="1"/>
              <a:t>Cadavid</a:t>
            </a:r>
            <a:r>
              <a:rPr dirty="0"/>
              <a:t> De Medellín</a:t>
            </a:r>
          </a:p>
        </p:txBody>
      </p:sp>
      <p:sp>
        <p:nvSpPr>
          <p:cNvPr id="5" name="CuadroTexto 58">
            <a:extLst>
              <a:ext uri="{FF2B5EF4-FFF2-40B4-BE49-F238E27FC236}">
                <a16:creationId xmlns:a16="http://schemas.microsoft.com/office/drawing/2014/main" id="{CE475809-57B0-438A-9A00-BE2F24D0F42F}"/>
              </a:ext>
            </a:extLst>
          </p:cNvPr>
          <p:cNvSpPr txBox="1"/>
          <p:nvPr/>
        </p:nvSpPr>
        <p:spPr>
          <a:xfrm>
            <a:off x="6071254" y="5634997"/>
            <a:ext cx="105110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Alba </a:t>
            </a:r>
            <a:r>
              <a:rPr dirty="0" err="1"/>
              <a:t>Petróleos</a:t>
            </a:r>
            <a:r>
              <a:rPr dirty="0"/>
              <a:t>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de El Salvador</a:t>
            </a:r>
          </a:p>
        </p:txBody>
      </p:sp>
      <p:sp>
        <p:nvSpPr>
          <p:cNvPr id="6" name="CuadroTexto 92">
            <a:extLst>
              <a:ext uri="{FF2B5EF4-FFF2-40B4-BE49-F238E27FC236}">
                <a16:creationId xmlns:a16="http://schemas.microsoft.com/office/drawing/2014/main" id="{4C974290-8267-4721-A419-F612C840ED87}"/>
              </a:ext>
            </a:extLst>
          </p:cNvPr>
          <p:cNvSpPr txBox="1"/>
          <p:nvPr/>
        </p:nvSpPr>
        <p:spPr>
          <a:xfrm>
            <a:off x="7445957" y="5633256"/>
            <a:ext cx="105110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DAPSA-IREAYA </a:t>
            </a:r>
            <a:r>
              <a:rPr lang="pt-BR" dirty="0"/>
              <a:t>Engenharia</a:t>
            </a:r>
            <a:endParaRPr dirty="0"/>
          </a:p>
        </p:txBody>
      </p:sp>
      <p:pic>
        <p:nvPicPr>
          <p:cNvPr id="7" name="Imagen 11267" descr="Imagen 11267">
            <a:extLst>
              <a:ext uri="{FF2B5EF4-FFF2-40B4-BE49-F238E27FC236}">
                <a16:creationId xmlns:a16="http://schemas.microsoft.com/office/drawing/2014/main" id="{233D6897-6804-4AAF-A592-C44704AD4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6383">
            <a:off x="7600388" y="1508510"/>
            <a:ext cx="698540" cy="682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087DD343-8F77-4D98-9498-5C40C935D2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27" t="7158" r="19474" b="15648"/>
          <a:stretch>
            <a:fillRect/>
          </a:stretch>
        </p:blipFill>
        <p:spPr>
          <a:xfrm>
            <a:off x="4877247" y="1515615"/>
            <a:ext cx="668635" cy="668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2" descr="Imagen 2">
            <a:extLst>
              <a:ext uri="{FF2B5EF4-FFF2-40B4-BE49-F238E27FC236}">
                <a16:creationId xmlns:a16="http://schemas.microsoft.com/office/drawing/2014/main" id="{7DD8FFFF-3F9A-439B-B095-7865FBB99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744" y="1512571"/>
            <a:ext cx="737876" cy="69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n 3" descr="Imagen 3">
            <a:extLst>
              <a:ext uri="{FF2B5EF4-FFF2-40B4-BE49-F238E27FC236}">
                <a16:creationId xmlns:a16="http://schemas.microsoft.com/office/drawing/2014/main" id="{FC573C86-6377-4441-8F60-FD8AD8CDF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236" y="1521397"/>
            <a:ext cx="694150" cy="643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n 87" descr="Imagen 87">
            <a:extLst>
              <a:ext uri="{FF2B5EF4-FFF2-40B4-BE49-F238E27FC236}">
                <a16:creationId xmlns:a16="http://schemas.microsoft.com/office/drawing/2014/main" id="{21BE77A6-84AC-4191-914A-F1CD12F33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472" y="1515615"/>
            <a:ext cx="658095" cy="6580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uadroTexto 92">
            <a:extLst>
              <a:ext uri="{FF2B5EF4-FFF2-40B4-BE49-F238E27FC236}">
                <a16:creationId xmlns:a16="http://schemas.microsoft.com/office/drawing/2014/main" id="{A54E18E4-372D-4839-817E-2C67B4E88145}"/>
              </a:ext>
            </a:extLst>
          </p:cNvPr>
          <p:cNvSpPr txBox="1"/>
          <p:nvPr/>
        </p:nvSpPr>
        <p:spPr>
          <a:xfrm>
            <a:off x="1934789" y="5636543"/>
            <a:ext cx="1028808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</a:t>
            </a:r>
            <a:r>
              <a:rPr dirty="0"/>
              <a:t>: (EPA)</a:t>
            </a:r>
            <a:endParaRPr dirty="0">
              <a:solidFill>
                <a:srgbClr val="595959"/>
              </a:solidFill>
            </a:endParaRP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Environmental Protection Agency</a:t>
            </a:r>
          </a:p>
        </p:txBody>
      </p:sp>
      <p:pic>
        <p:nvPicPr>
          <p:cNvPr id="18" name="Imagen 116" descr="Imagen 116">
            <a:extLst>
              <a:ext uri="{FF2B5EF4-FFF2-40B4-BE49-F238E27FC236}">
                <a16:creationId xmlns:a16="http://schemas.microsoft.com/office/drawing/2014/main" id="{3866B9A6-41DE-42CC-BF8E-9B8CA3C55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35747">
            <a:off x="8997429" y="1510382"/>
            <a:ext cx="655972" cy="67904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CuadroTexto 92">
            <a:extLst>
              <a:ext uri="{FF2B5EF4-FFF2-40B4-BE49-F238E27FC236}">
                <a16:creationId xmlns:a16="http://schemas.microsoft.com/office/drawing/2014/main" id="{BC788145-206A-4BD9-89BB-000FEEE2EC84}"/>
              </a:ext>
            </a:extLst>
          </p:cNvPr>
          <p:cNvSpPr txBox="1"/>
          <p:nvPr/>
        </p:nvSpPr>
        <p:spPr>
          <a:xfrm>
            <a:off x="8820660" y="5630776"/>
            <a:ext cx="10438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Horeb-</a:t>
            </a:r>
            <a:r>
              <a:rPr dirty="0" err="1"/>
              <a:t>Dislub</a:t>
            </a:r>
            <a:endParaRPr dirty="0"/>
          </a:p>
        </p:txBody>
      </p:sp>
      <p:sp>
        <p:nvSpPr>
          <p:cNvPr id="20" name="CuadroTexto 118">
            <a:extLst>
              <a:ext uri="{FF2B5EF4-FFF2-40B4-BE49-F238E27FC236}">
                <a16:creationId xmlns:a16="http://schemas.microsoft.com/office/drawing/2014/main" id="{B882CE89-3755-4D2C-8967-DF1607FA7063}"/>
              </a:ext>
            </a:extLst>
          </p:cNvPr>
          <p:cNvSpPr txBox="1"/>
          <p:nvPr/>
        </p:nvSpPr>
        <p:spPr>
          <a:xfrm>
            <a:off x="19470" y="452011"/>
            <a:ext cx="1217253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NAS </a:t>
            </a:r>
            <a:r>
              <a:rPr dirty="0"/>
              <a:t>AMÉRICA</a:t>
            </a:r>
            <a:r>
              <a:rPr lang="pt-BR" dirty="0"/>
              <a:t>S</a:t>
            </a:r>
            <a:endParaRPr dirty="0"/>
          </a:p>
        </p:txBody>
      </p:sp>
      <p:pic>
        <p:nvPicPr>
          <p:cNvPr id="22" name="Imagen 3" descr="Imagen 3">
            <a:extLst>
              <a:ext uri="{FF2B5EF4-FFF2-40B4-BE49-F238E27FC236}">
                <a16:creationId xmlns:a16="http://schemas.microsoft.com/office/drawing/2014/main" id="{9A6CDFFF-E230-4262-B8F1-7C4F601BE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82" y="2495244"/>
            <a:ext cx="10592769" cy="302650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uadroTexto 92">
            <a:extLst>
              <a:ext uri="{FF2B5EF4-FFF2-40B4-BE49-F238E27FC236}">
                <a16:creationId xmlns:a16="http://schemas.microsoft.com/office/drawing/2014/main" id="{5C3E77C9-2AEB-45C1-8E6C-79F2E950AC54}"/>
              </a:ext>
            </a:extLst>
          </p:cNvPr>
          <p:cNvSpPr txBox="1"/>
          <p:nvPr/>
        </p:nvSpPr>
        <p:spPr>
          <a:xfrm>
            <a:off x="10204890" y="5630776"/>
            <a:ext cx="10438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Horeb-</a:t>
            </a:r>
            <a:r>
              <a:rPr dirty="0" err="1"/>
              <a:t>Petropar</a:t>
            </a:r>
            <a:endParaRPr dirty="0"/>
          </a:p>
        </p:txBody>
      </p:sp>
      <p:sp>
        <p:nvSpPr>
          <p:cNvPr id="24" name="CuadroTexto 6">
            <a:extLst>
              <a:ext uri="{FF2B5EF4-FFF2-40B4-BE49-F238E27FC236}">
                <a16:creationId xmlns:a16="http://schemas.microsoft.com/office/drawing/2014/main" id="{CF28FF1F-6550-4F26-94D9-DF7560B4F7E8}"/>
              </a:ext>
            </a:extLst>
          </p:cNvPr>
          <p:cNvSpPr txBox="1"/>
          <p:nvPr/>
        </p:nvSpPr>
        <p:spPr>
          <a:xfrm>
            <a:off x="304800" y="2517169"/>
            <a:ext cx="841613" cy="3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rPr dirty="0" err="1"/>
              <a:t>Monóxido</a:t>
            </a:r>
            <a:endParaRPr dirty="0"/>
          </a:p>
          <a:p>
            <a:pPr>
              <a:defRPr sz="900">
                <a:solidFill>
                  <a:srgbClr val="808080"/>
                </a:solidFill>
              </a:defRPr>
            </a:pPr>
            <a:r>
              <a:rPr dirty="0"/>
              <a:t>de </a:t>
            </a:r>
            <a:r>
              <a:rPr dirty="0" err="1"/>
              <a:t>Carbono</a:t>
            </a:r>
            <a:endParaRPr dirty="0"/>
          </a:p>
        </p:txBody>
      </p:sp>
      <p:sp>
        <p:nvSpPr>
          <p:cNvPr id="25" name="CuadroTexto 154">
            <a:extLst>
              <a:ext uri="{FF2B5EF4-FFF2-40B4-BE49-F238E27FC236}">
                <a16:creationId xmlns:a16="http://schemas.microsoft.com/office/drawing/2014/main" id="{CB7FD315-EF10-419F-843D-ADECF2B850DB}"/>
              </a:ext>
            </a:extLst>
          </p:cNvPr>
          <p:cNvSpPr txBox="1"/>
          <p:nvPr/>
        </p:nvSpPr>
        <p:spPr>
          <a:xfrm>
            <a:off x="292153" y="3067711"/>
            <a:ext cx="841613" cy="34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rPr dirty="0" err="1"/>
              <a:t>Dióxido</a:t>
            </a:r>
            <a:endParaRPr dirty="0"/>
          </a:p>
          <a:p>
            <a:pPr>
              <a:defRPr sz="900">
                <a:solidFill>
                  <a:srgbClr val="808080"/>
                </a:solidFill>
              </a:defRPr>
            </a:pPr>
            <a:r>
              <a:rPr dirty="0"/>
              <a:t>de </a:t>
            </a:r>
            <a:r>
              <a:rPr dirty="0" err="1"/>
              <a:t>Carbono</a:t>
            </a:r>
            <a:endParaRPr dirty="0"/>
          </a:p>
        </p:txBody>
      </p:sp>
      <p:sp>
        <p:nvSpPr>
          <p:cNvPr id="26" name="CuadroTexto 155">
            <a:extLst>
              <a:ext uri="{FF2B5EF4-FFF2-40B4-BE49-F238E27FC236}">
                <a16:creationId xmlns:a16="http://schemas.microsoft.com/office/drawing/2014/main" id="{416331F2-AB2D-41CC-BD04-4E5BE7471D16}"/>
              </a:ext>
            </a:extLst>
          </p:cNvPr>
          <p:cNvSpPr txBox="1"/>
          <p:nvPr/>
        </p:nvSpPr>
        <p:spPr>
          <a:xfrm>
            <a:off x="285750" y="3590175"/>
            <a:ext cx="841613" cy="3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t>Material</a:t>
            </a:r>
          </a:p>
          <a:p>
            <a:pPr>
              <a:defRPr sz="900">
                <a:solidFill>
                  <a:srgbClr val="808080"/>
                </a:solidFill>
              </a:defRPr>
            </a:pPr>
            <a:r>
              <a:t>Particulado</a:t>
            </a:r>
          </a:p>
        </p:txBody>
      </p:sp>
      <p:sp>
        <p:nvSpPr>
          <p:cNvPr id="27" name="CuadroTexto 156">
            <a:extLst>
              <a:ext uri="{FF2B5EF4-FFF2-40B4-BE49-F238E27FC236}">
                <a16:creationId xmlns:a16="http://schemas.microsoft.com/office/drawing/2014/main" id="{F4792FE4-747A-4B80-9C70-6270377A0F75}"/>
              </a:ext>
            </a:extLst>
          </p:cNvPr>
          <p:cNvSpPr txBox="1"/>
          <p:nvPr/>
        </p:nvSpPr>
        <p:spPr>
          <a:xfrm>
            <a:off x="205816" y="4192293"/>
            <a:ext cx="953627" cy="23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dirty="0" err="1"/>
              <a:t>Hidrocar</a:t>
            </a:r>
            <a:r>
              <a:rPr lang="pt-BR" dirty="0" err="1"/>
              <a:t>bonetos</a:t>
            </a:r>
            <a:endParaRPr dirty="0"/>
          </a:p>
        </p:txBody>
      </p:sp>
      <p:sp>
        <p:nvSpPr>
          <p:cNvPr id="28" name="CuadroTexto 157">
            <a:extLst>
              <a:ext uri="{FF2B5EF4-FFF2-40B4-BE49-F238E27FC236}">
                <a16:creationId xmlns:a16="http://schemas.microsoft.com/office/drawing/2014/main" id="{CA7A1E5A-8390-46CB-AD7A-95EB00BCA551}"/>
              </a:ext>
            </a:extLst>
          </p:cNvPr>
          <p:cNvSpPr txBox="1"/>
          <p:nvPr/>
        </p:nvSpPr>
        <p:spPr>
          <a:xfrm>
            <a:off x="325733" y="4663125"/>
            <a:ext cx="8416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dirty="0" err="1"/>
              <a:t>Óxido</a:t>
            </a:r>
            <a:r>
              <a:rPr dirty="0"/>
              <a:t> de Nit</a:t>
            </a:r>
            <a:r>
              <a:rPr lang="pt-BR" dirty="0" err="1"/>
              <a:t>rogênio</a:t>
            </a:r>
            <a:endParaRPr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52637DD-CEE7-4088-8288-A0413320B037}"/>
              </a:ext>
            </a:extLst>
          </p:cNvPr>
          <p:cNvSpPr txBox="1"/>
          <p:nvPr/>
        </p:nvSpPr>
        <p:spPr>
          <a:xfrm>
            <a:off x="1127363" y="5146476"/>
            <a:ext cx="16927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^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36AC7C4-001A-4442-BDAB-EB9872EC60E2}"/>
              </a:ext>
            </a:extLst>
          </p:cNvPr>
          <p:cNvSpPr txBox="1"/>
          <p:nvPr/>
        </p:nvSpPr>
        <p:spPr>
          <a:xfrm>
            <a:off x="1954186" y="2255075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9960ACB-D271-4416-840D-587E6385EE66}"/>
              </a:ext>
            </a:extLst>
          </p:cNvPr>
          <p:cNvSpPr txBox="1"/>
          <p:nvPr/>
        </p:nvSpPr>
        <p:spPr>
          <a:xfrm>
            <a:off x="3317883" y="2250814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0317955-B905-41D3-8074-49FF9D69EE84}"/>
              </a:ext>
            </a:extLst>
          </p:cNvPr>
          <p:cNvSpPr txBox="1"/>
          <p:nvPr/>
        </p:nvSpPr>
        <p:spPr>
          <a:xfrm>
            <a:off x="4686192" y="2250814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D3795B5-CF86-472F-B1DC-706D85AB7D2E}"/>
              </a:ext>
            </a:extLst>
          </p:cNvPr>
          <p:cNvSpPr txBox="1"/>
          <p:nvPr/>
        </p:nvSpPr>
        <p:spPr>
          <a:xfrm>
            <a:off x="6043757" y="2250814"/>
            <a:ext cx="108138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S1500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B459209-2DE4-40C2-8516-933311214B32}"/>
              </a:ext>
            </a:extLst>
          </p:cNvPr>
          <p:cNvSpPr txBox="1"/>
          <p:nvPr/>
        </p:nvSpPr>
        <p:spPr>
          <a:xfrm>
            <a:off x="7672070" y="2252643"/>
            <a:ext cx="59888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NAFTA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465712C-A870-4F25-9DAA-464877D9EF16}"/>
              </a:ext>
            </a:extLst>
          </p:cNvPr>
          <p:cNvSpPr txBox="1"/>
          <p:nvPr/>
        </p:nvSpPr>
        <p:spPr>
          <a:xfrm>
            <a:off x="8852076" y="2252643"/>
            <a:ext cx="100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GASOLINA C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D36C386-2AF6-436D-876C-3C05AAF87E9D}"/>
              </a:ext>
            </a:extLst>
          </p:cNvPr>
          <p:cNvSpPr txBox="1"/>
          <p:nvPr/>
        </p:nvSpPr>
        <p:spPr>
          <a:xfrm>
            <a:off x="10295671" y="2122097"/>
            <a:ext cx="89864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S10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B5907C7-1E33-4FD9-AC37-6277CA3A5498}"/>
              </a:ext>
            </a:extLst>
          </p:cNvPr>
          <p:cNvSpPr txBox="1"/>
          <p:nvPr/>
        </p:nvSpPr>
        <p:spPr>
          <a:xfrm>
            <a:off x="10448995" y="2283599"/>
            <a:ext cx="59888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NAFTA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CABF78BF-EB8C-4643-91D4-9182DC56FB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4" y="841980"/>
            <a:ext cx="2392014" cy="639128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B47CEA4-CDFB-ABA9-0D1E-BDB94C9904F7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FDB01575-B0A5-A875-7661-887E61C60A1B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6" name="Imagem 1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D7244DD-99F2-2241-731E-7DF51DA3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6888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BE58036-AA44-45B6-A88E-949212E90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E53BE3-04AD-4D41-BEC0-ED094C6E3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7" name="CuadroTexto 118">
            <a:extLst>
              <a:ext uri="{FF2B5EF4-FFF2-40B4-BE49-F238E27FC236}">
                <a16:creationId xmlns:a16="http://schemas.microsoft.com/office/drawing/2014/main" id="{28422C78-1630-46A2-AE8A-7D165FB11548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270A74F3-27E5-4509-9829-A22076A3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E4CEFE-36EC-469F-B1D9-28AA472E8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818" y="623374"/>
            <a:ext cx="5175514" cy="305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C087218-7068-49EA-B65B-CE67D2DE4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769" y="3495740"/>
            <a:ext cx="4941288" cy="315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4647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785F06D4-7CC2-43E6-A254-883D8A2A2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64" y="0"/>
            <a:ext cx="5153121" cy="666874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F38843F-9283-4615-BA6B-539015B5223B}"/>
              </a:ext>
            </a:extLst>
          </p:cNvPr>
          <p:cNvSpPr/>
          <p:nvPr/>
        </p:nvSpPr>
        <p:spPr>
          <a:xfrm>
            <a:off x="4787154" y="0"/>
            <a:ext cx="7404843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ED4B509-632E-41BB-840E-EFA84F74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8296C6-7400-490D-895B-172AE90E0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16" name="CuadroTexto 118">
            <a:extLst>
              <a:ext uri="{FF2B5EF4-FFF2-40B4-BE49-F238E27FC236}">
                <a16:creationId xmlns:a16="http://schemas.microsoft.com/office/drawing/2014/main" id="{143E78DB-A7CE-43B5-B66C-9E5BCEA2E541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7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0954D5B6-EE36-4AFF-86FE-DD081573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DC612DE-65B3-4157-B9E2-45060A30ECDA}"/>
              </a:ext>
            </a:extLst>
          </p:cNvPr>
          <p:cNvGrpSpPr/>
          <p:nvPr/>
        </p:nvGrpSpPr>
        <p:grpSpPr>
          <a:xfrm>
            <a:off x="4966920" y="2010453"/>
            <a:ext cx="7045309" cy="4632560"/>
            <a:chOff x="4966920" y="2168543"/>
            <a:chExt cx="7045309" cy="463256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6E448F4-DA10-4698-9E0B-127FA7D86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0411" r="6400" b="69291"/>
            <a:stretch/>
          </p:blipFill>
          <p:spPr>
            <a:xfrm>
              <a:off x="4966921" y="2168543"/>
              <a:ext cx="7045308" cy="228783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8B30B3B-3C1C-4865-BA50-54A006373EC4}"/>
                </a:ext>
              </a:extLst>
            </p:cNvPr>
            <p:cNvSpPr/>
            <p:nvPr/>
          </p:nvSpPr>
          <p:spPr>
            <a:xfrm>
              <a:off x="4966920" y="4513271"/>
              <a:ext cx="7045305" cy="22878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0D2B179-EADC-45BD-B40B-8761D47AB4CC}"/>
                </a:ext>
              </a:extLst>
            </p:cNvPr>
            <p:cNvSpPr txBox="1"/>
            <p:nvPr/>
          </p:nvSpPr>
          <p:spPr>
            <a:xfrm>
              <a:off x="5117270" y="4519201"/>
              <a:ext cx="32005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2400" dirty="0">
                  <a:solidFill>
                    <a:srgbClr val="1388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EFICIÊNCIA ENERGÉTICA:</a:t>
              </a:r>
              <a:endParaRPr kumimoji="0" lang="pt-BR" sz="2400" b="0" i="0" strike="noStrike" cap="none" spc="0" normalizeH="0" baseline="0" dirty="0">
                <a:ln>
                  <a:noFill/>
                </a:ln>
                <a:solidFill>
                  <a:srgbClr val="138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Calibri"/>
              </a:endParaRPr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354D3023-F897-4870-8CA5-F908EC9B1EAC}"/>
                </a:ext>
              </a:extLst>
            </p:cNvPr>
            <p:cNvSpPr/>
            <p:nvPr/>
          </p:nvSpPr>
          <p:spPr>
            <a:xfrm>
              <a:off x="7130300" y="5238905"/>
              <a:ext cx="1187524" cy="128259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1B5B3680-BD05-468F-BF1B-F7D9B95E9D2F}"/>
                </a:ext>
              </a:extLst>
            </p:cNvPr>
            <p:cNvSpPr/>
            <p:nvPr/>
          </p:nvSpPr>
          <p:spPr>
            <a:xfrm>
              <a:off x="8529983" y="4620030"/>
              <a:ext cx="1187524" cy="1901469"/>
            </a:xfrm>
            <a:prstGeom prst="roundRect">
              <a:avLst/>
            </a:prstGeom>
            <a:solidFill>
              <a:srgbClr val="2C8848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4E6AAF8-7737-4FEF-B325-DE723E29742E}"/>
                </a:ext>
              </a:extLst>
            </p:cNvPr>
            <p:cNvSpPr txBox="1"/>
            <p:nvPr/>
          </p:nvSpPr>
          <p:spPr>
            <a:xfrm>
              <a:off x="8577032" y="5315298"/>
              <a:ext cx="133663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+ 15,86 %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77D60CA-0E1D-4A44-85E6-679DD0CC8632}"/>
                </a:ext>
              </a:extLst>
            </p:cNvPr>
            <p:cNvSpPr txBox="1"/>
            <p:nvPr/>
          </p:nvSpPr>
          <p:spPr>
            <a:xfrm>
              <a:off x="7297183" y="6244502"/>
              <a:ext cx="8537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LINHA BASE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FEC3A940-818B-4AD8-B3D2-23911B46E33E}"/>
                </a:ext>
              </a:extLst>
            </p:cNvPr>
            <p:cNvSpPr txBox="1"/>
            <p:nvPr/>
          </p:nvSpPr>
          <p:spPr>
            <a:xfrm>
              <a:off x="8696923" y="6258693"/>
              <a:ext cx="88421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GREEN PLUS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EEF68D71-6399-4481-9ED1-CA691468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40" y="5101431"/>
            <a:ext cx="1059184" cy="10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86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DED4B509-632E-41BB-840E-EFA84F740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8296C6-7400-490D-895B-172AE90E0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16" name="CuadroTexto 118">
            <a:extLst>
              <a:ext uri="{FF2B5EF4-FFF2-40B4-BE49-F238E27FC236}">
                <a16:creationId xmlns:a16="http://schemas.microsoft.com/office/drawing/2014/main" id="{143E78DB-A7CE-43B5-B66C-9E5BCEA2E541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7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0954D5B6-EE36-4AFF-86FE-DD081573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EF68D71-6399-4481-9ED1-CA691468C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40" y="5101431"/>
            <a:ext cx="1059184" cy="105918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E237A3FE-DC71-45AF-91BB-0C21EF3D76D2}"/>
              </a:ext>
            </a:extLst>
          </p:cNvPr>
          <p:cNvGrpSpPr/>
          <p:nvPr/>
        </p:nvGrpSpPr>
        <p:grpSpPr>
          <a:xfrm>
            <a:off x="5355650" y="2301165"/>
            <a:ext cx="2025568" cy="2025568"/>
            <a:chOff x="5355650" y="2301165"/>
            <a:chExt cx="2025568" cy="202556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D65F32F6-97CB-4686-8306-D6814651867F}"/>
                </a:ext>
              </a:extLst>
            </p:cNvPr>
            <p:cNvSpPr/>
            <p:nvPr/>
          </p:nvSpPr>
          <p:spPr>
            <a:xfrm>
              <a:off x="5355650" y="2301165"/>
              <a:ext cx="2025568" cy="2025568"/>
            </a:xfrm>
            <a:prstGeom prst="ellipse">
              <a:avLst/>
            </a:prstGeom>
            <a:solidFill>
              <a:srgbClr val="1B874D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E66AD74-ABEA-475D-B855-FE1A02C16A08}"/>
                </a:ext>
              </a:extLst>
            </p:cNvPr>
            <p:cNvSpPr txBox="1"/>
            <p:nvPr/>
          </p:nvSpPr>
          <p:spPr>
            <a:xfrm>
              <a:off x="5936568" y="2415667"/>
              <a:ext cx="796050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CO2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9AD646B6-B9B4-405E-A95A-F3589E9A88DF}"/>
                </a:ext>
              </a:extLst>
            </p:cNvPr>
            <p:cNvSpPr txBox="1"/>
            <p:nvPr/>
          </p:nvSpPr>
          <p:spPr>
            <a:xfrm>
              <a:off x="5611336" y="3025385"/>
              <a:ext cx="151419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+ 4,82 %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A2E810E-3EC4-4E9E-975D-829DA3609225}"/>
              </a:ext>
            </a:extLst>
          </p:cNvPr>
          <p:cNvGrpSpPr/>
          <p:nvPr/>
        </p:nvGrpSpPr>
        <p:grpSpPr>
          <a:xfrm>
            <a:off x="7451573" y="2301165"/>
            <a:ext cx="2025568" cy="2025568"/>
            <a:chOff x="7451573" y="2301165"/>
            <a:chExt cx="2025568" cy="2025568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5288283-91A4-4A00-9012-5535D3F6DBB7}"/>
                </a:ext>
              </a:extLst>
            </p:cNvPr>
            <p:cNvSpPr/>
            <p:nvPr/>
          </p:nvSpPr>
          <p:spPr>
            <a:xfrm>
              <a:off x="7451573" y="2301165"/>
              <a:ext cx="2025568" cy="2025568"/>
            </a:xfrm>
            <a:prstGeom prst="ellipse">
              <a:avLst/>
            </a:prstGeom>
            <a:solidFill>
              <a:srgbClr val="1B874D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F98B9FD9-457E-4A5F-BE61-BF323A89F7C7}"/>
                </a:ext>
              </a:extLst>
            </p:cNvPr>
            <p:cNvSpPr txBox="1"/>
            <p:nvPr/>
          </p:nvSpPr>
          <p:spPr>
            <a:xfrm>
              <a:off x="8170527" y="2428603"/>
              <a:ext cx="58765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3FD895-AB60-4B1D-8BCA-28F2DF6E411B}"/>
                </a:ext>
              </a:extLst>
            </p:cNvPr>
            <p:cNvSpPr txBox="1"/>
            <p:nvPr/>
          </p:nvSpPr>
          <p:spPr>
            <a:xfrm>
              <a:off x="7635753" y="3013376"/>
              <a:ext cx="164243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- 36,80 %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F76B5BF-CA0F-4775-84E6-959BEA4B431E}"/>
              </a:ext>
            </a:extLst>
          </p:cNvPr>
          <p:cNvGrpSpPr/>
          <p:nvPr/>
        </p:nvGrpSpPr>
        <p:grpSpPr>
          <a:xfrm>
            <a:off x="9547496" y="2301165"/>
            <a:ext cx="2025568" cy="2025568"/>
            <a:chOff x="9547496" y="2301165"/>
            <a:chExt cx="2025568" cy="2025568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13B9487-0F4F-4A16-B656-903B27C9A554}"/>
                </a:ext>
              </a:extLst>
            </p:cNvPr>
            <p:cNvSpPr/>
            <p:nvPr/>
          </p:nvSpPr>
          <p:spPr>
            <a:xfrm>
              <a:off x="9547496" y="2301165"/>
              <a:ext cx="2025568" cy="2025568"/>
            </a:xfrm>
            <a:prstGeom prst="ellipse">
              <a:avLst/>
            </a:prstGeom>
            <a:solidFill>
              <a:srgbClr val="1B874D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5E1973E-0076-4216-A6C2-C2BA87172E97}"/>
                </a:ext>
              </a:extLst>
            </p:cNvPr>
            <p:cNvSpPr txBox="1"/>
            <p:nvPr/>
          </p:nvSpPr>
          <p:spPr>
            <a:xfrm>
              <a:off x="10150679" y="2415667"/>
              <a:ext cx="98416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NOX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8F8B86D-D85A-4241-A184-B50552598F77}"/>
                </a:ext>
              </a:extLst>
            </p:cNvPr>
            <p:cNvSpPr txBox="1"/>
            <p:nvPr/>
          </p:nvSpPr>
          <p:spPr>
            <a:xfrm>
              <a:off x="9972225" y="3025385"/>
              <a:ext cx="134107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-6,40 %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BB257F0-759D-4ECA-8EBF-D6801F32C492}"/>
              </a:ext>
            </a:extLst>
          </p:cNvPr>
          <p:cNvSpPr txBox="1"/>
          <p:nvPr/>
        </p:nvSpPr>
        <p:spPr>
          <a:xfrm>
            <a:off x="6788931" y="941694"/>
            <a:ext cx="355000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rgbClr val="1B874D"/>
                </a:solidFill>
              </a:rPr>
              <a:t>ANÁLISE DOS GASES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1B874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46130BF-6B1E-803F-57CA-0BCE42E7156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1DFFC65-CBFD-7AC1-0CBD-B2908E6F1F03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5" name="Imagem 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363363DA-1997-440A-FD9E-5B2736A03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761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B40540-76BC-4CE9-B70F-75AD85B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" y="696690"/>
            <a:ext cx="6048758" cy="147196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855DE2-E4E4-4CEC-81E2-BF0D87FD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8" y="2825496"/>
            <a:ext cx="274489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6C1BDC-FCC6-4C4E-9C85-0E40D3C2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04" y="2825494"/>
            <a:ext cx="2744894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BDDD496-5D9A-4F9B-BFB5-62D341DC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5494"/>
            <a:ext cx="2744894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199BBA0-ADFC-467A-94C6-1198C4C6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96" y="2825494"/>
            <a:ext cx="2744892" cy="36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8165BD-ECF9-463D-ABCB-1A27E9EC7084}"/>
              </a:ext>
            </a:extLst>
          </p:cNvPr>
          <p:cNvSpPr txBox="1"/>
          <p:nvPr/>
        </p:nvSpPr>
        <p:spPr>
          <a:xfrm>
            <a:off x="418232" y="6492232"/>
            <a:ext cx="462402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Fonte: https://www.elo.eng.ufmg.br/index.php?page=5&amp;laboratorio=11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36948E-A643-4FD3-AD59-F1A0A8BF65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6" y="6463677"/>
            <a:ext cx="1189244" cy="436674"/>
          </a:xfrm>
          <a:prstGeom prst="rect">
            <a:avLst/>
          </a:prstGeom>
        </p:spPr>
      </p:pic>
      <p:pic>
        <p:nvPicPr>
          <p:cNvPr id="2058" name="Picture 10" descr="Fundação Christiano Ottoni">
            <a:extLst>
              <a:ext uri="{FF2B5EF4-FFF2-40B4-BE49-F238E27FC236}">
                <a16:creationId xmlns:a16="http://schemas.microsoft.com/office/drawing/2014/main" id="{DA374859-BB0E-4D59-8E9D-5EF0D23F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2" y="696690"/>
            <a:ext cx="24384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4BAFF00-F8C8-4E8A-8A92-3A17FE923D33}"/>
              </a:ext>
            </a:extLst>
          </p:cNvPr>
          <p:cNvSpPr txBox="1"/>
          <p:nvPr/>
        </p:nvSpPr>
        <p:spPr>
          <a:xfrm>
            <a:off x="589786" y="2312408"/>
            <a:ext cx="32453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ENSAIOS NOS LABORATÓRIOS:</a:t>
            </a:r>
          </a:p>
        </p:txBody>
      </p:sp>
    </p:spTree>
    <p:extLst>
      <p:ext uri="{BB962C8B-B14F-4D97-AF65-F5344CB8AC3E}">
        <p14:creationId xmlns:p14="http://schemas.microsoft.com/office/powerpoint/2010/main" val="1021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B33B09-B25F-426F-AADE-0365C864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48" y="1366811"/>
            <a:ext cx="7928288" cy="5229560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EB97ACB-6067-F153-877F-F8FE8C08C4C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E49334C-6666-F48F-067E-5280B5A90E7A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D2D0989-B80B-9864-3F65-73DC82FD1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7712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13BAC2-E374-4C85-9E4F-71A90362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387" y="1695807"/>
            <a:ext cx="8123210" cy="44222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C82FF4B-B15D-9861-8FE9-81908B25D3AB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28D7CE0-8D26-8902-FF5D-BDDC882EBCD1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B247A17D-850F-9B4A-F9B6-0C2902A69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15746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1894336-9A4A-47C2-BC5D-845DCB51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86" y="1227267"/>
            <a:ext cx="7929757" cy="5238857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F13EE2D-D5B2-49C0-31AF-5A284091535C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FA2C37-4538-001F-CF8C-84C53601F53A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69F96E0-2794-6918-5DED-7233E445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2054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ángulo 6"/>
          <p:cNvSpPr/>
          <p:nvPr/>
        </p:nvSpPr>
        <p:spPr>
          <a:xfrm>
            <a:off x="0" y="-1"/>
            <a:ext cx="12192000" cy="1418899"/>
          </a:xfrm>
          <a:prstGeom prst="rect">
            <a:avLst/>
          </a:prstGeom>
          <a:solidFill>
            <a:srgbClr val="76717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5"/>
            <a:ext cx="12192000" cy="576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6165" cy="345724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uadroTexto 7"/>
          <p:cNvSpPr txBox="1"/>
          <p:nvPr/>
        </p:nvSpPr>
        <p:spPr>
          <a:xfrm>
            <a:off x="2456247" y="224523"/>
            <a:ext cx="9262789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DEPENDÊNCIA MUNDIAL DO COMBUSTÍVEL</a:t>
            </a:r>
            <a:endParaRPr dirty="0"/>
          </a:p>
        </p:txBody>
      </p:sp>
      <p:sp>
        <p:nvSpPr>
          <p:cNvPr id="248" name="CuadroTexto 9"/>
          <p:cNvSpPr txBox="1"/>
          <p:nvPr/>
        </p:nvSpPr>
        <p:spPr>
          <a:xfrm>
            <a:off x="5150065" y="2250224"/>
            <a:ext cx="7041937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Consumimos 100 milhões de barris por dia</a:t>
            </a:r>
            <a:endParaRPr dirty="0"/>
          </a:p>
        </p:txBody>
      </p:sp>
      <p:sp>
        <p:nvSpPr>
          <p:cNvPr id="249" name="CuadroTexto 10"/>
          <p:cNvSpPr txBox="1"/>
          <p:nvPr/>
        </p:nvSpPr>
        <p:spPr>
          <a:xfrm>
            <a:off x="5150065" y="2778986"/>
            <a:ext cx="7041934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 </a:t>
            </a:r>
            <a:r>
              <a:rPr lang="pt-BR" dirty="0"/>
              <a:t>42 milhões de T GEE / dia para uso de combustível</a:t>
            </a:r>
            <a:endParaRPr dirty="0"/>
          </a:p>
        </p:txBody>
      </p:sp>
      <p:sp>
        <p:nvSpPr>
          <p:cNvPr id="250" name="CuadroTexto 11"/>
          <p:cNvSpPr txBox="1"/>
          <p:nvPr/>
        </p:nvSpPr>
        <p:spPr>
          <a:xfrm>
            <a:off x="5150068" y="1721460"/>
            <a:ext cx="7041930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72% da energia utilizada é combustível fóssil</a:t>
            </a:r>
            <a:endParaRPr dirty="0"/>
          </a:p>
        </p:txBody>
      </p:sp>
      <p:sp>
        <p:nvSpPr>
          <p:cNvPr id="251" name="Rectángulo 12"/>
          <p:cNvSpPr txBox="1"/>
          <p:nvPr/>
        </p:nvSpPr>
        <p:spPr>
          <a:xfrm>
            <a:off x="5623033" y="6379208"/>
            <a:ext cx="6096002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https://www.iea.org/publications/freepublications/publication/GECO2017.pdf</a:t>
            </a:r>
          </a:p>
        </p:txBody>
      </p:sp>
      <p:sp>
        <p:nvSpPr>
          <p:cNvPr id="252" name="Rectángulo 13"/>
          <p:cNvSpPr txBox="1"/>
          <p:nvPr/>
        </p:nvSpPr>
        <p:spPr>
          <a:xfrm>
            <a:off x="5623033" y="6557050"/>
            <a:ext cx="609600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https://www.publico.es/sociedad/tecnologia-tres-millones-1280-millones-vehiculos-mundo-son-electricos.html</a:t>
            </a:r>
          </a:p>
        </p:txBody>
      </p:sp>
      <p:sp>
        <p:nvSpPr>
          <p:cNvPr id="253" name="CuadroTexto 14"/>
          <p:cNvSpPr txBox="1"/>
          <p:nvPr/>
        </p:nvSpPr>
        <p:spPr>
          <a:xfrm>
            <a:off x="5150067" y="1189193"/>
            <a:ext cx="7041931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Apenas 0,2% dos veículos no mundo são elétricos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7569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21821A0-197E-4AD4-9D8F-128B8417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258" y="1395031"/>
            <a:ext cx="7929757" cy="5120393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0F24C80-25D7-4F86-1A69-4F1640B8CF04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8D1FB0B-0654-A54A-D4EE-21ACA6691E18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A89F5F1-3139-A70D-9FB7-86905983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0129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D655886-00A2-4B79-B54E-5CAF5B01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408" y="1215970"/>
            <a:ext cx="7764888" cy="5335650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8E50C2E-2583-4A05-56CA-323D4DE87B3C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832205B-0A47-133D-B680-8304AF4A6DB5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13D92087-26F0-33C2-A5F6-A90BE194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4585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E6DDD3FF-F402-41E5-85CF-F824C5AC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0A2C1E-AA9E-48AA-95AE-6883E2D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03" y="0"/>
            <a:ext cx="5297993" cy="6858000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A67CD9A-3B73-4D17-80BC-AA9815B745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50800" dir="5400000" algn="ctr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E59D25-C033-4D2D-9E7F-E97F23BDADA5}"/>
              </a:ext>
            </a:extLst>
          </p:cNvPr>
          <p:cNvGrpSpPr/>
          <p:nvPr/>
        </p:nvGrpSpPr>
        <p:grpSpPr>
          <a:xfrm>
            <a:off x="2394007" y="1733550"/>
            <a:ext cx="7403986" cy="1081839"/>
            <a:chOff x="2394007" y="1733550"/>
            <a:chExt cx="7403986" cy="108183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064A275-DAE8-4470-9309-94F7D54C7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82" t="17647" r="16666" b="79668"/>
            <a:stretch/>
          </p:blipFill>
          <p:spPr>
            <a:xfrm>
              <a:off x="7467498" y="1733550"/>
              <a:ext cx="2330495" cy="38298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8296DCC-089D-4556-B78A-6EA08EA17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34" t="20147" r="16666" b="74822"/>
            <a:stretch/>
          </p:blipFill>
          <p:spPr>
            <a:xfrm>
              <a:off x="2394007" y="2097886"/>
              <a:ext cx="7403986" cy="717503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35E393D-934C-40AD-8B76-9A19E644E8CF}"/>
                </a:ext>
              </a:extLst>
            </p:cNvPr>
            <p:cNvSpPr/>
            <p:nvPr/>
          </p:nvSpPr>
          <p:spPr>
            <a:xfrm>
              <a:off x="6569242" y="2462001"/>
              <a:ext cx="3228750" cy="2616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06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E6DDD3FF-F402-41E5-85CF-F824C5AC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9CB267-5161-406F-93BF-ECE02EB1A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12" y="0"/>
            <a:ext cx="5286375" cy="6858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E3D7F93-8CE5-4565-BAE0-046A519D4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44" y="4762829"/>
            <a:ext cx="1059184" cy="10591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8D56606-2B55-428F-9746-8DD42A4182E4}"/>
              </a:ext>
            </a:extLst>
          </p:cNvPr>
          <p:cNvSpPr txBox="1"/>
          <p:nvPr/>
        </p:nvSpPr>
        <p:spPr>
          <a:xfrm>
            <a:off x="7359529" y="5759258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800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721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1173374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COMPORTAMENTO DE EMISSÕES DE MONÓXIDO DE CARBONO (CO)</a:t>
            </a:r>
            <a:r>
              <a:rPr lang="es-MX" sz="2000" dirty="0"/>
              <a:t> </a:t>
            </a:r>
            <a:endParaRPr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E9840DD-0CC1-459F-B3DE-335D149BC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5" y="1539491"/>
            <a:ext cx="5369230" cy="33420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C022C0F-1CE3-496B-B650-B4EAE0A71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76" t="15392" r="4096" b="17073"/>
          <a:stretch/>
        </p:blipFill>
        <p:spPr>
          <a:xfrm>
            <a:off x="6379119" y="2061412"/>
            <a:ext cx="1848539" cy="225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2565AE2-7A5C-4F2D-ABE9-3E03ECB9F1CF}"/>
              </a:ext>
            </a:extLst>
          </p:cNvPr>
          <p:cNvSpPr txBox="1"/>
          <p:nvPr/>
        </p:nvSpPr>
        <p:spPr>
          <a:xfrm>
            <a:off x="2049390" y="2659796"/>
            <a:ext cx="95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b="1" dirty="0"/>
              <a:t>%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27D17E8-6B7C-42B9-B302-BBB7F86AE86C}"/>
              </a:ext>
            </a:extLst>
          </p:cNvPr>
          <p:cNvSpPr/>
          <p:nvPr/>
        </p:nvSpPr>
        <p:spPr>
          <a:xfrm>
            <a:off x="6502400" y="2693894"/>
            <a:ext cx="753533" cy="1133039"/>
          </a:xfrm>
          <a:prstGeom prst="rect">
            <a:avLst/>
          </a:prstGeom>
          <a:solidFill>
            <a:srgbClr val="ED7D31">
              <a:alpha val="12941"/>
            </a:srgbClr>
          </a:solidFill>
          <a:ln>
            <a:solidFill>
              <a:srgbClr val="ED7D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2444BC2-5623-4860-AFBE-C5A445F6A4F0}"/>
              </a:ext>
            </a:extLst>
          </p:cNvPr>
          <p:cNvSpPr/>
          <p:nvPr/>
        </p:nvSpPr>
        <p:spPr>
          <a:xfrm>
            <a:off x="7380459" y="3110753"/>
            <a:ext cx="753533" cy="716180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D88EF6F-EC1A-4491-B5AE-C1984DF3C695}"/>
              </a:ext>
            </a:extLst>
          </p:cNvPr>
          <p:cNvSpPr txBox="1"/>
          <p:nvPr/>
        </p:nvSpPr>
        <p:spPr>
          <a:xfrm>
            <a:off x="2269443" y="5132196"/>
            <a:ext cx="695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melhor queima de combustível, se manifesta com a redução das emissões de Monóxido de Carbono (CO)</a:t>
            </a:r>
            <a:endParaRPr lang="es-MX" dirty="0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9617140-BA07-4ED7-A3E7-FE24E075D82E}"/>
              </a:ext>
            </a:extLst>
          </p:cNvPr>
          <p:cNvCxnSpPr/>
          <p:nvPr/>
        </p:nvCxnSpPr>
        <p:spPr>
          <a:xfrm>
            <a:off x="7780867" y="2693894"/>
            <a:ext cx="0" cy="294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D67D420-3AEE-4E98-B3AB-EFCFE608AF84}"/>
              </a:ext>
            </a:extLst>
          </p:cNvPr>
          <p:cNvSpPr txBox="1"/>
          <p:nvPr/>
        </p:nvSpPr>
        <p:spPr>
          <a:xfrm>
            <a:off x="7551175" y="2387208"/>
            <a:ext cx="135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21%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00A972-B864-4AF8-BCCE-2518E057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00" y="4530213"/>
            <a:ext cx="890660" cy="16031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3C0910A-7807-4C41-9F66-C153842D5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48396D-02F5-4D0E-A504-8F4909353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929D0A4-3952-7C52-F752-23C6D99A8F4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991076D1-DD15-8C67-4927-F5040DA97D84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466BE88-9844-8AE6-13BF-9557D8E8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97608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B00A4F7-B19B-4DD8-89E3-DCB5D552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6" y="1559018"/>
            <a:ext cx="5354942" cy="3298732"/>
          </a:xfrm>
          <a:prstGeom prst="rect">
            <a:avLst/>
          </a:prstGeom>
        </p:spPr>
      </p:pic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37174" y="1092912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COMPORTAMENTO DE EMISSÕES </a:t>
            </a:r>
            <a:r>
              <a:rPr lang="es-MX" sz="2000" dirty="0"/>
              <a:t>DE DIÓXIDO DE CARBONO (CO2)</a:t>
            </a:r>
            <a:endParaRPr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36B952-CB99-47E5-AD42-D2B423BDF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96" t="14231" r="3981" b="15103"/>
          <a:stretch/>
        </p:blipFill>
        <p:spPr>
          <a:xfrm>
            <a:off x="6337809" y="2029569"/>
            <a:ext cx="1908449" cy="2328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D19C1E4-E9A2-410B-8EFD-3404A1B664CB}"/>
              </a:ext>
            </a:extLst>
          </p:cNvPr>
          <p:cNvSpPr txBox="1"/>
          <p:nvPr/>
        </p:nvSpPr>
        <p:spPr>
          <a:xfrm>
            <a:off x="2049390" y="2659796"/>
            <a:ext cx="95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b="1" dirty="0"/>
              <a:t>%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83F2456-2FB3-411A-A61C-9FFFAF3BC169}"/>
              </a:ext>
            </a:extLst>
          </p:cNvPr>
          <p:cNvSpPr/>
          <p:nvPr/>
        </p:nvSpPr>
        <p:spPr>
          <a:xfrm>
            <a:off x="6502400" y="2476500"/>
            <a:ext cx="753533" cy="1350433"/>
          </a:xfrm>
          <a:prstGeom prst="rect">
            <a:avLst/>
          </a:prstGeom>
          <a:solidFill>
            <a:srgbClr val="ED7D31">
              <a:alpha val="12941"/>
            </a:srgbClr>
          </a:solidFill>
          <a:ln>
            <a:solidFill>
              <a:srgbClr val="ED7D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2CA5FEF-39B2-49AA-ACD4-BDD1EC69435B}"/>
              </a:ext>
            </a:extLst>
          </p:cNvPr>
          <p:cNvSpPr/>
          <p:nvPr/>
        </p:nvSpPr>
        <p:spPr>
          <a:xfrm>
            <a:off x="7380459" y="2343150"/>
            <a:ext cx="753533" cy="1483783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F0D12A-3151-455B-ADCE-FCE876F59539}"/>
              </a:ext>
            </a:extLst>
          </p:cNvPr>
          <p:cNvSpPr txBox="1"/>
          <p:nvPr/>
        </p:nvSpPr>
        <p:spPr>
          <a:xfrm>
            <a:off x="2130329" y="5317083"/>
            <a:ext cx="721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Com combustão melhorada, o nível de Dióxido de Carbono (CO2) aumenta</a:t>
            </a:r>
            <a:endParaRPr lang="es-MX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0E3919EB-6FD4-43D7-883C-38BD227B4958}"/>
              </a:ext>
            </a:extLst>
          </p:cNvPr>
          <p:cNvCxnSpPr>
            <a:cxnSpLocks/>
          </p:cNvCxnSpPr>
          <p:nvPr/>
        </p:nvCxnSpPr>
        <p:spPr>
          <a:xfrm flipV="1">
            <a:off x="8022820" y="1966923"/>
            <a:ext cx="0" cy="294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5ACE9C2-97B1-4330-8173-E6364BB11D8D}"/>
              </a:ext>
            </a:extLst>
          </p:cNvPr>
          <p:cNvSpPr txBox="1"/>
          <p:nvPr/>
        </p:nvSpPr>
        <p:spPr>
          <a:xfrm>
            <a:off x="7793128" y="1660237"/>
            <a:ext cx="135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6%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138F04-5A5E-4939-AAA6-4E41BCB4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633" y="4518924"/>
            <a:ext cx="890660" cy="16031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2311A68-7966-4611-927E-14E4F258A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7B113C1-6E7D-4BF8-B5A5-46C2E603F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908217E-FD4F-63B9-F90E-7F3B5F20B8AB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F09FCA22-238A-3199-6FEE-349EF36D7E53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F95D9B90-CAAE-CF31-75C9-801E6080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61363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37174" y="1084139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COMPORTAMENTO DE EMISSÕES </a:t>
            </a:r>
            <a:r>
              <a:rPr lang="es-MX" sz="2000" dirty="0"/>
              <a:t>ÓXIDO DE NITROGÊNIO (</a:t>
            </a:r>
            <a:r>
              <a:rPr lang="es-MX" sz="2000" dirty="0" err="1"/>
              <a:t>NOx</a:t>
            </a:r>
            <a:r>
              <a:rPr lang="es-MX" sz="2000" dirty="0"/>
              <a:t>)</a:t>
            </a:r>
            <a:endParaRPr sz="2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03875B7-C1F7-4AB0-BD26-2A83DB4F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5" y="1576662"/>
            <a:ext cx="5369230" cy="32763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B216545-2E81-45E6-98D4-9331CFE6D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27" t="13585" r="4590" b="17472"/>
          <a:stretch/>
        </p:blipFill>
        <p:spPr>
          <a:xfrm>
            <a:off x="6367627" y="2022481"/>
            <a:ext cx="1819275" cy="225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20904EF-D354-49A7-A03F-AABE4E6A9D18}"/>
              </a:ext>
            </a:extLst>
          </p:cNvPr>
          <p:cNvSpPr txBox="1"/>
          <p:nvPr/>
        </p:nvSpPr>
        <p:spPr>
          <a:xfrm>
            <a:off x="2129426" y="2782545"/>
            <a:ext cx="87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PPM</a:t>
            </a:r>
            <a:endParaRPr lang="es-MX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DD1A344-0E43-4C02-BBB7-61F25823DA4A}"/>
              </a:ext>
            </a:extLst>
          </p:cNvPr>
          <p:cNvSpPr/>
          <p:nvPr/>
        </p:nvSpPr>
        <p:spPr>
          <a:xfrm>
            <a:off x="6502400" y="2319338"/>
            <a:ext cx="753533" cy="1507595"/>
          </a:xfrm>
          <a:prstGeom prst="rect">
            <a:avLst/>
          </a:prstGeom>
          <a:solidFill>
            <a:srgbClr val="ED7D31">
              <a:alpha val="12941"/>
            </a:srgbClr>
          </a:solidFill>
          <a:ln>
            <a:solidFill>
              <a:srgbClr val="ED7D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3E6E341-01CA-438C-B987-D758DE179C20}"/>
              </a:ext>
            </a:extLst>
          </p:cNvPr>
          <p:cNvSpPr/>
          <p:nvPr/>
        </p:nvSpPr>
        <p:spPr>
          <a:xfrm>
            <a:off x="7380459" y="2612304"/>
            <a:ext cx="753533" cy="1214629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1E89CF7-DBA4-4AC5-9DEF-B370C6138BC6}"/>
              </a:ext>
            </a:extLst>
          </p:cNvPr>
          <p:cNvSpPr txBox="1"/>
          <p:nvPr/>
        </p:nvSpPr>
        <p:spPr>
          <a:xfrm>
            <a:off x="2104476" y="5314864"/>
            <a:ext cx="754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Causa da degradação da camada de ozônio e geração de chuva ácida</a:t>
            </a:r>
            <a:r>
              <a:rPr lang="es-MX" dirty="0"/>
              <a:t> 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63858CA-1AC9-453B-890A-CCA9CB2E7FA8}"/>
              </a:ext>
            </a:extLst>
          </p:cNvPr>
          <p:cNvCxnSpPr/>
          <p:nvPr/>
        </p:nvCxnSpPr>
        <p:spPr>
          <a:xfrm>
            <a:off x="7740111" y="2007568"/>
            <a:ext cx="0" cy="294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E85B19A-856A-42DE-B847-BF5B0FA80C0A}"/>
              </a:ext>
            </a:extLst>
          </p:cNvPr>
          <p:cNvSpPr txBox="1"/>
          <p:nvPr/>
        </p:nvSpPr>
        <p:spPr>
          <a:xfrm>
            <a:off x="7510419" y="1700882"/>
            <a:ext cx="135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16%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E3B2F6F-0A13-4141-957C-6387EABE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00" y="4530213"/>
            <a:ext cx="890660" cy="16031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37BED92-52EC-43C6-9667-A090896A8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4A2C5FD-1D2A-09D8-F353-185378D38533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C4F70E6-EE42-5AA9-45B0-88D9822AD17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82594C0-0F57-8B05-F242-41A1A31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39518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9735" y="3028895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NO HARM EFFECT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37BED92-52EC-43C6-9667-A090896A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4A2C5FD-1D2A-09D8-F353-185378D38533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C4F70E6-EE42-5AA9-45B0-88D9822AD17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82594C0-0F57-8B05-F242-41A1A31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861933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C47F5A9-21FC-0DED-E157-A8D4C2936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469EF0C-CB88-C372-C6F9-FE520C83840D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95B0FDD6-C3E0-2C89-1F28-AFD75C31292F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m 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FC265C11-B9D6-957D-C5D5-01B7C19BD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pic>
        <p:nvPicPr>
          <p:cNvPr id="12" name="Imagem 11" descr="Código QR&#10;&#10;Descrição gerada automaticamente">
            <a:hlinkClick r:id="rId4"/>
            <a:extLst>
              <a:ext uri="{FF2B5EF4-FFF2-40B4-BE49-F238E27FC236}">
                <a16:creationId xmlns:a16="http://schemas.microsoft.com/office/drawing/2014/main" id="{2908A887-D1D1-C465-1548-EC82A04B3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35" y="2672064"/>
            <a:ext cx="1513871" cy="1513871"/>
          </a:xfrm>
          <a:prstGeom prst="rect">
            <a:avLst/>
          </a:prstGeom>
        </p:spPr>
      </p:pic>
      <p:pic>
        <p:nvPicPr>
          <p:cNvPr id="15" name="Imagem 14" descr="Texto, Carta&#10;&#10;Descrição gerada automaticamente">
            <a:extLst>
              <a:ext uri="{FF2B5EF4-FFF2-40B4-BE49-F238E27FC236}">
                <a16:creationId xmlns:a16="http://schemas.microsoft.com/office/drawing/2014/main" id="{88481D47-A722-12C4-7DF3-2B5D7177A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7" y="423787"/>
            <a:ext cx="4250209" cy="601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Texto, Carta&#10;&#10;Descrição gerada automaticamente">
            <a:extLst>
              <a:ext uri="{FF2B5EF4-FFF2-40B4-BE49-F238E27FC236}">
                <a16:creationId xmlns:a16="http://schemas.microsoft.com/office/drawing/2014/main" id="{52A03022-9342-7A7A-EE08-08502D031F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5" y="423786"/>
            <a:ext cx="4250209" cy="601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D01C33FB-8FD0-1DF0-A9FE-736CC96120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08" y="4087079"/>
            <a:ext cx="693681" cy="6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57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C47F5A9-21FC-0DED-E157-A8D4C2936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469EF0C-CB88-C372-C6F9-FE520C83840D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95B0FDD6-C3E0-2C89-1F28-AFD75C31292F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m 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FC265C11-B9D6-957D-C5D5-01B7C19BD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pic>
        <p:nvPicPr>
          <p:cNvPr id="15" name="Imagem 14" descr="Texto, Carta&#10;&#10;Descrição gerada automaticamente">
            <a:extLst>
              <a:ext uri="{FF2B5EF4-FFF2-40B4-BE49-F238E27FC236}">
                <a16:creationId xmlns:a16="http://schemas.microsoft.com/office/drawing/2014/main" id="{88481D47-A722-12C4-7DF3-2B5D7177A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7" y="423787"/>
            <a:ext cx="4250209" cy="601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Texto, Carta&#10;&#10;Descrição gerada automaticamente">
            <a:extLst>
              <a:ext uri="{FF2B5EF4-FFF2-40B4-BE49-F238E27FC236}">
                <a16:creationId xmlns:a16="http://schemas.microsoft.com/office/drawing/2014/main" id="{52A03022-9342-7A7A-EE08-08502D031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5" y="423786"/>
            <a:ext cx="4250209" cy="601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A345EA6-C880-B8D1-7C17-251DF1186D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459DF4A8-3344-ED9C-D106-CD4628FCAA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8" b="37883"/>
          <a:stretch/>
        </p:blipFill>
        <p:spPr>
          <a:xfrm>
            <a:off x="123095" y="1957137"/>
            <a:ext cx="5173533" cy="242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Texto, Carta&#10;&#10;Descrição gerada automaticamente">
            <a:extLst>
              <a:ext uri="{FF2B5EF4-FFF2-40B4-BE49-F238E27FC236}">
                <a16:creationId xmlns:a16="http://schemas.microsoft.com/office/drawing/2014/main" id="{326822A8-9A55-E78A-CCAE-046434E7F7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b="59275"/>
          <a:stretch/>
        </p:blipFill>
        <p:spPr>
          <a:xfrm>
            <a:off x="4851366" y="620338"/>
            <a:ext cx="4943581" cy="235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Texto, Carta&#10;&#10;Descrição gerada automaticamente">
            <a:extLst>
              <a:ext uri="{FF2B5EF4-FFF2-40B4-BE49-F238E27FC236}">
                <a16:creationId xmlns:a16="http://schemas.microsoft.com/office/drawing/2014/main" id="{1C1F3E64-84C1-2DEB-E87F-16981BCFA5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8" t="50000" r="20568" b="34186"/>
          <a:stretch/>
        </p:blipFill>
        <p:spPr>
          <a:xfrm>
            <a:off x="5661566" y="3171033"/>
            <a:ext cx="3432646" cy="138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Código QR&#10;&#10;Descrição gerada automaticamente">
            <a:hlinkClick r:id="rId9"/>
            <a:extLst>
              <a:ext uri="{FF2B5EF4-FFF2-40B4-BE49-F238E27FC236}">
                <a16:creationId xmlns:a16="http://schemas.microsoft.com/office/drawing/2014/main" id="{171A70FD-0FD7-B5C4-910E-447524AEC2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35" y="2672064"/>
            <a:ext cx="1513871" cy="151387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C50BC52-590D-AAB5-8F34-9C06B4560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47" y="3522629"/>
            <a:ext cx="549472" cy="549472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15E3D34B-34E7-7B90-07F7-ECC1C67FB6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08" y="4087079"/>
            <a:ext cx="693681" cy="6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18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CDFF6E-F4C9-4237-8E0B-7E8B65E3D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557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967DAB46-227C-9054-AB2D-65F90B120F81}"/>
              </a:ext>
            </a:extLst>
          </p:cNvPr>
          <p:cNvSpPr txBox="1"/>
          <p:nvPr/>
        </p:nvSpPr>
        <p:spPr>
          <a:xfrm>
            <a:off x="0" y="2951948"/>
            <a:ext cx="12172530" cy="95410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RESULTADOS E</a:t>
            </a:r>
            <a:r>
              <a:rPr lang="pt-BR" dirty="0"/>
              <a:t>M</a:t>
            </a:r>
            <a:r>
              <a:rPr dirty="0"/>
              <a:t> COMBUST</a:t>
            </a:r>
            <a:r>
              <a:rPr lang="pt-BR" dirty="0"/>
              <a:t>ÍVEIS MARÍTIMOS</a:t>
            </a:r>
          </a:p>
          <a:p>
            <a:r>
              <a:rPr lang="pt-BR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96950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rupo 3"/>
          <p:cNvGrpSpPr/>
          <p:nvPr/>
        </p:nvGrpSpPr>
        <p:grpSpPr>
          <a:xfrm>
            <a:off x="325737" y="6046773"/>
            <a:ext cx="11524020" cy="611388"/>
            <a:chOff x="0" y="0"/>
            <a:chExt cx="11524019" cy="611387"/>
          </a:xfrm>
        </p:grpSpPr>
        <p:sp>
          <p:nvSpPr>
            <p:cNvPr id="569" name="object 4"/>
            <p:cNvSpPr/>
            <p:nvPr/>
          </p:nvSpPr>
          <p:spPr>
            <a:xfrm>
              <a:off x="1723652" y="504846"/>
              <a:ext cx="8576841" cy="63116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570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283482" cy="611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1" name="object 3"/>
            <p:cNvSpPr/>
            <p:nvPr/>
          </p:nvSpPr>
          <p:spPr>
            <a:xfrm>
              <a:off x="555200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572" name="object 3"/>
            <p:cNvSpPr/>
            <p:nvPr/>
          </p:nvSpPr>
          <p:spPr>
            <a:xfrm>
              <a:off x="10300481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574" name="CuadroTexto 8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COMBUSTÍVEL DE TRANSIÇÃO ENERGÉTICA EM NAVIOS</a:t>
            </a:r>
            <a:endParaRPr dirty="0"/>
          </a:p>
        </p:txBody>
      </p:sp>
      <p:pic>
        <p:nvPicPr>
          <p:cNvPr id="575" name="Imagen 10" descr="Imagen 10"/>
          <p:cNvPicPr>
            <a:picLocks noChangeAspect="1"/>
          </p:cNvPicPr>
          <p:nvPr/>
        </p:nvPicPr>
        <p:blipFill>
          <a:blip r:embed="rId3"/>
          <a:srcRect l="10051" t="6669" r="762" b="5462"/>
          <a:stretch>
            <a:fillRect/>
          </a:stretch>
        </p:blipFill>
        <p:spPr>
          <a:xfrm>
            <a:off x="1349281" y="1138187"/>
            <a:ext cx="3826305" cy="214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n 11" descr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659" y="1138270"/>
            <a:ext cx="3725708" cy="2143752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Rectángulo 13"/>
          <p:cNvSpPr txBox="1"/>
          <p:nvPr/>
        </p:nvSpPr>
        <p:spPr>
          <a:xfrm>
            <a:off x="3620884" y="3281679"/>
            <a:ext cx="495023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</a:lstStyle>
          <a:p>
            <a:r>
              <a:t>https://biofriendly.com/test-results/selected-fuel-oil-tests/</a:t>
            </a:r>
          </a:p>
        </p:txBody>
      </p:sp>
      <p:pic>
        <p:nvPicPr>
          <p:cNvPr id="578" name="Imagen 14" descr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36" y="3716559"/>
            <a:ext cx="5408971" cy="216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n 15" descr="Imagen 15"/>
          <p:cNvPicPr>
            <a:picLocks noChangeAspect="1"/>
          </p:cNvPicPr>
          <p:nvPr/>
        </p:nvPicPr>
        <p:blipFill>
          <a:blip r:embed="rId6"/>
          <a:srcRect l="5036" t="27938" r="5910" b="7323"/>
          <a:stretch>
            <a:fillRect/>
          </a:stretch>
        </p:blipFill>
        <p:spPr>
          <a:xfrm>
            <a:off x="6012815" y="3713274"/>
            <a:ext cx="5817447" cy="237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Rectángulo 16"/>
          <p:cNvSpPr txBox="1"/>
          <p:nvPr/>
        </p:nvSpPr>
        <p:spPr>
          <a:xfrm>
            <a:off x="723976" y="5892884"/>
            <a:ext cx="528884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</a:lstStyle>
          <a:p>
            <a:r>
              <a:rPr dirty="0"/>
              <a:t>http://test.biofriendly.com/testing/biofriendly_unicom_testing.php</a:t>
            </a:r>
          </a:p>
        </p:txBody>
      </p:sp>
      <p:sp>
        <p:nvSpPr>
          <p:cNvPr id="581" name="CuadroTexto 17"/>
          <p:cNvSpPr txBox="1"/>
          <p:nvPr/>
        </p:nvSpPr>
        <p:spPr>
          <a:xfrm>
            <a:off x="467476" y="1241945"/>
            <a:ext cx="256274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ARAFURA</a:t>
            </a:r>
          </a:p>
        </p:txBody>
      </p:sp>
      <p:sp>
        <p:nvSpPr>
          <p:cNvPr id="582" name="CuadroTexto 18"/>
          <p:cNvSpPr txBox="1"/>
          <p:nvPr/>
        </p:nvSpPr>
        <p:spPr>
          <a:xfrm>
            <a:off x="467476" y="3793513"/>
            <a:ext cx="256274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UNICOM</a:t>
            </a:r>
          </a:p>
        </p:txBody>
      </p:sp>
    </p:spTree>
    <p:extLst>
      <p:ext uri="{BB962C8B-B14F-4D97-AF65-F5344CB8AC3E}">
        <p14:creationId xmlns:p14="http://schemas.microsoft.com/office/powerpoint/2010/main" val="161811880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FD2548A-3E09-474E-9C75-4655CD99E399}"/>
              </a:ext>
            </a:extLst>
          </p:cNvPr>
          <p:cNvSpPr/>
          <p:nvPr/>
        </p:nvSpPr>
        <p:spPr>
          <a:xfrm>
            <a:off x="781235" y="4492599"/>
            <a:ext cx="8216574" cy="352750"/>
          </a:xfrm>
          <a:prstGeom prst="rect">
            <a:avLst/>
          </a:prstGeom>
          <a:solidFill>
            <a:srgbClr val="1D864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008A3E"/>
                </a:solidFill>
                <a:latin typeface="Arial Black" panose="020B0A04020102020204" pitchFamily="34" charset="0"/>
              </a:rPr>
              <a:t>AUMENTO DA EFICIÊNCIA ENERGÉTICA EM NAVIOS</a:t>
            </a:r>
            <a:endParaRPr lang="es-MX" sz="3000" dirty="0">
              <a:solidFill>
                <a:srgbClr val="008A3E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24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5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27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1814" r="4526" b="18337"/>
          <a:stretch/>
        </p:blipFill>
        <p:spPr>
          <a:xfrm>
            <a:off x="381640" y="1551788"/>
            <a:ext cx="4209394" cy="19283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22976" r="6423" b="7864"/>
          <a:stretch/>
        </p:blipFill>
        <p:spPr>
          <a:xfrm>
            <a:off x="4738409" y="1551788"/>
            <a:ext cx="3531476" cy="19319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4980" r="13775" b="11913"/>
          <a:stretch/>
        </p:blipFill>
        <p:spPr>
          <a:xfrm>
            <a:off x="8417260" y="1551789"/>
            <a:ext cx="3432496" cy="193195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21" r="8446" b="14750"/>
          <a:stretch/>
        </p:blipFill>
        <p:spPr>
          <a:xfrm>
            <a:off x="9446112" y="4885836"/>
            <a:ext cx="2042676" cy="11011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8754CD-8BBA-48C4-84C4-78ED623F47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6"/>
          <a:stretch/>
        </p:blipFill>
        <p:spPr>
          <a:xfrm>
            <a:off x="781234" y="4922823"/>
            <a:ext cx="8216574" cy="1123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57D3B7-6184-4938-9787-3B1B02D28E2F}"/>
              </a:ext>
            </a:extLst>
          </p:cNvPr>
          <p:cNvSpPr txBox="1"/>
          <p:nvPr/>
        </p:nvSpPr>
        <p:spPr>
          <a:xfrm>
            <a:off x="475490" y="3911366"/>
            <a:ext cx="113742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1B874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RESULTADOS DO INCREMENTO DA EFICIÊNCIA ENERGÉTICA DO COMBUSTÍVEL MARÍTMO COM O USO DO GREENPLUS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1CB5E1-B259-424F-AACF-7E19EA41DA4E}"/>
              </a:ext>
            </a:extLst>
          </p:cNvPr>
          <p:cNvSpPr txBox="1"/>
          <p:nvPr/>
        </p:nvSpPr>
        <p:spPr>
          <a:xfrm>
            <a:off x="1382543" y="4484309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NAVIO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7E186B-C363-4F6E-B3F1-6D0A7E7B1D9B}"/>
              </a:ext>
            </a:extLst>
          </p:cNvPr>
          <p:cNvSpPr txBox="1"/>
          <p:nvPr/>
        </p:nvSpPr>
        <p:spPr>
          <a:xfrm>
            <a:off x="3307892" y="4518642"/>
            <a:ext cx="110703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F6275D-2EE4-49AE-885C-038F4F873C70}"/>
              </a:ext>
            </a:extLst>
          </p:cNvPr>
          <p:cNvSpPr txBox="1"/>
          <p:nvPr/>
        </p:nvSpPr>
        <p:spPr>
          <a:xfrm>
            <a:off x="5619565" y="4510942"/>
            <a:ext cx="55079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CTE *</a:t>
            </a:r>
            <a:endParaRPr kumimoji="0" lang="pt-BR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9AFB5E-3232-4E9A-B1F1-DFC150F89129}"/>
              </a:ext>
            </a:extLst>
          </p:cNvPr>
          <p:cNvSpPr txBox="1"/>
          <p:nvPr/>
        </p:nvSpPr>
        <p:spPr>
          <a:xfrm>
            <a:off x="6747835" y="4506797"/>
            <a:ext cx="224997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MELHORA DA EFICIÊNCIA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C00A87-C853-473C-BEB2-2CB4ECA4442C}"/>
              </a:ext>
            </a:extLst>
          </p:cNvPr>
          <p:cNvSpPr txBox="1"/>
          <p:nvPr/>
        </p:nvSpPr>
        <p:spPr>
          <a:xfrm>
            <a:off x="4889521" y="6084629"/>
            <a:ext cx="428097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CTE – Combustível de Transição Energética</a:t>
            </a:r>
          </a:p>
        </p:txBody>
      </p:sp>
    </p:spTree>
    <p:extLst>
      <p:ext uri="{BB962C8B-B14F-4D97-AF65-F5344CB8AC3E}">
        <p14:creationId xmlns:p14="http://schemas.microsoft.com/office/powerpoint/2010/main" val="370127102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630" y="1367505"/>
            <a:ext cx="5686425" cy="164782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0" y="3081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DO GREEN PLUS NO MODAL MARÍTIMO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6318096" y="2979316"/>
            <a:ext cx="5239104" cy="1449114"/>
            <a:chOff x="6318096" y="2979316"/>
            <a:chExt cx="5239104" cy="144911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1555"/>
            <a:stretch/>
          </p:blipFill>
          <p:spPr>
            <a:xfrm>
              <a:off x="6318096" y="2979316"/>
              <a:ext cx="5239104" cy="14491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ángulo 8"/>
            <p:cNvSpPr/>
            <p:nvPr/>
          </p:nvSpPr>
          <p:spPr>
            <a:xfrm>
              <a:off x="7495504" y="3033418"/>
              <a:ext cx="3423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s-MX" sz="2400" b="1" dirty="0">
                  <a:solidFill>
                    <a:schemeClr val="bg1">
                      <a:lumMod val="50000"/>
                    </a:schemeClr>
                  </a:solidFill>
                </a:rPr>
                <a:t>Redução de Emissões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28814" r="21423" b="9054"/>
          <a:stretch/>
        </p:blipFill>
        <p:spPr>
          <a:xfrm>
            <a:off x="712145" y="2191417"/>
            <a:ext cx="5108467" cy="304026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28814" r="21423" b="9054"/>
          <a:stretch/>
        </p:blipFill>
        <p:spPr>
          <a:xfrm>
            <a:off x="6344393" y="1968684"/>
            <a:ext cx="906413" cy="539444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25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6" name="Imagen 25" descr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28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096" y="4666225"/>
            <a:ext cx="5229225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10058400" y="5224914"/>
            <a:ext cx="137842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-7%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998266" y="2117585"/>
            <a:ext cx="167224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2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250.000 Ton/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166232" y="2117583"/>
            <a:ext cx="445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mês</a:t>
            </a:r>
            <a:endParaRPr lang="es-MX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9761192" y="2161884"/>
            <a:ext cx="167224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200" b="1" i="0" u="none" strike="noStrike" cap="none" spc="0" normalizeH="0" baseline="0" dirty="0">
                <a:ln>
                  <a:noFill/>
                </a:ln>
                <a:solidFill>
                  <a:srgbClr val="1B874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232.500 Ton/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0918615" y="2161884"/>
            <a:ext cx="445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err="1">
                <a:solidFill>
                  <a:srgbClr val="1B874D"/>
                </a:solidFill>
              </a:rPr>
              <a:t>mês</a:t>
            </a:r>
            <a:endParaRPr lang="es-MX" sz="1200" b="1" dirty="0">
              <a:solidFill>
                <a:srgbClr val="1B874D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724854" y="1879788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Antes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0409504" y="1914418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err="1">
                <a:solidFill>
                  <a:srgbClr val="1B874D"/>
                </a:solidFill>
              </a:rPr>
              <a:t>Depois</a:t>
            </a:r>
            <a:endParaRPr lang="es-MX" sz="1200" b="1" dirty="0">
              <a:solidFill>
                <a:srgbClr val="1B87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295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recto 67">
            <a:extLst>
              <a:ext uri="{FF2B5EF4-FFF2-40B4-BE49-F238E27FC236}">
                <a16:creationId xmlns:a16="http://schemas.microsoft.com/office/drawing/2014/main" id="{04D6DD1A-CFF6-19C7-8E6F-26990B1743F8}"/>
              </a:ext>
            </a:extLst>
          </p:cNvPr>
          <p:cNvCxnSpPr>
            <a:cxnSpLocks/>
          </p:cNvCxnSpPr>
          <p:nvPr/>
        </p:nvCxnSpPr>
        <p:spPr>
          <a:xfrm>
            <a:off x="10007804" y="4727577"/>
            <a:ext cx="522576" cy="20626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agen 8">
            <a:extLst>
              <a:ext uri="{FF2B5EF4-FFF2-40B4-BE49-F238E27FC236}">
                <a16:creationId xmlns:a16="http://schemas.microsoft.com/office/drawing/2014/main" id="{5FAA4AC8-710F-473F-AECB-912F543D8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98932"/>
                    </a14:imgEffect>
                  </a14:imgLayer>
                </a14:imgProps>
              </a:ext>
            </a:extLst>
          </a:blip>
          <a:srcRect l="811" t="4987" r="2662" b="2162"/>
          <a:stretch/>
        </p:blipFill>
        <p:spPr>
          <a:xfrm>
            <a:off x="10761364" y="3199804"/>
            <a:ext cx="1107229" cy="1061599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5E14F573-D020-4073-A589-A854DCF7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51" y="2215583"/>
            <a:ext cx="3062585" cy="1508076"/>
          </a:xfrm>
          <a:prstGeom prst="rect">
            <a:avLst/>
          </a:prstGeom>
        </p:spPr>
      </p:pic>
      <p:pic>
        <p:nvPicPr>
          <p:cNvPr id="4" name="Imagen 2">
            <a:extLst>
              <a:ext uri="{FF2B5EF4-FFF2-40B4-BE49-F238E27FC236}">
                <a16:creationId xmlns:a16="http://schemas.microsoft.com/office/drawing/2014/main" id="{056210A9-B851-4D6C-B0EF-A0AB1882E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521" y="2237693"/>
            <a:ext cx="2971569" cy="1463258"/>
          </a:xfrm>
          <a:prstGeom prst="rect">
            <a:avLst/>
          </a:prstGeom>
        </p:spPr>
      </p:pic>
      <p:cxnSp>
        <p:nvCxnSpPr>
          <p:cNvPr id="5" name="Conector recto 71">
            <a:extLst>
              <a:ext uri="{FF2B5EF4-FFF2-40B4-BE49-F238E27FC236}">
                <a16:creationId xmlns:a16="http://schemas.microsoft.com/office/drawing/2014/main" id="{43DFE596-C16A-4029-8B46-2AAC5BC46D3E}"/>
              </a:ext>
            </a:extLst>
          </p:cNvPr>
          <p:cNvCxnSpPr>
            <a:stCxn id="19" idx="6"/>
            <a:endCxn id="2" idx="1"/>
          </p:cNvCxnSpPr>
          <p:nvPr/>
        </p:nvCxnSpPr>
        <p:spPr>
          <a:xfrm>
            <a:off x="10299396" y="3728330"/>
            <a:ext cx="461968" cy="227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ector recto 21">
            <a:extLst>
              <a:ext uri="{FF2B5EF4-FFF2-40B4-BE49-F238E27FC236}">
                <a16:creationId xmlns:a16="http://schemas.microsoft.com/office/drawing/2014/main" id="{FA4FE946-D897-4582-88EA-2DE601A62587}"/>
              </a:ext>
            </a:extLst>
          </p:cNvPr>
          <p:cNvCxnSpPr/>
          <p:nvPr/>
        </p:nvCxnSpPr>
        <p:spPr>
          <a:xfrm flipV="1">
            <a:off x="9546986" y="1506422"/>
            <a:ext cx="774949" cy="69180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Conector recto 67">
            <a:extLst>
              <a:ext uri="{FF2B5EF4-FFF2-40B4-BE49-F238E27FC236}">
                <a16:creationId xmlns:a16="http://schemas.microsoft.com/office/drawing/2014/main" id="{2D8EB0FE-3F22-4323-AB00-FEFE673A6E4F}"/>
              </a:ext>
            </a:extLst>
          </p:cNvPr>
          <p:cNvCxnSpPr/>
          <p:nvPr/>
        </p:nvCxnSpPr>
        <p:spPr>
          <a:xfrm flipV="1">
            <a:off x="10068290" y="2543652"/>
            <a:ext cx="850996" cy="34007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6706B376-15EF-41DC-969B-446B25A008A5}"/>
              </a:ext>
            </a:extLst>
          </p:cNvPr>
          <p:cNvSpPr/>
          <p:nvPr/>
        </p:nvSpPr>
        <p:spPr>
          <a:xfrm>
            <a:off x="10423592" y="4589805"/>
            <a:ext cx="1042543" cy="992042"/>
          </a:xfrm>
          <a:prstGeom prst="ellipse">
            <a:avLst/>
          </a:prstGeom>
          <a:solidFill>
            <a:srgbClr val="38C176"/>
          </a:solidFill>
          <a:ln w="25400" cap="flat">
            <a:solidFill>
              <a:srgbClr val="38C17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1" name="Grupo 76">
            <a:extLst>
              <a:ext uri="{FF2B5EF4-FFF2-40B4-BE49-F238E27FC236}">
                <a16:creationId xmlns:a16="http://schemas.microsoft.com/office/drawing/2014/main" id="{D75A12DD-A4BB-40D4-B4AA-219BE6535EF7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07BDA3B-0651-4496-8040-F55F376B842B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3" name="Imagen 25" descr="Imagen 25">
              <a:extLst>
                <a:ext uri="{FF2B5EF4-FFF2-40B4-BE49-F238E27FC236}">
                  <a16:creationId xmlns:a16="http://schemas.microsoft.com/office/drawing/2014/main" id="{0812266C-18D1-467D-8C0C-43342ECD1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3D8B5EF3-2940-4F52-829C-C891F7768A92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4B950B13-E996-4028-895B-87B8FCCE0692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2FB5D19A-054E-4419-9C4B-1E68185E97E8}"/>
              </a:ext>
            </a:extLst>
          </p:cNvPr>
          <p:cNvSpPr/>
          <p:nvPr/>
        </p:nvSpPr>
        <p:spPr>
          <a:xfrm>
            <a:off x="1427870" y="1686683"/>
            <a:ext cx="4377294" cy="4081082"/>
          </a:xfrm>
          <a:prstGeom prst="ellipse">
            <a:avLst/>
          </a:prstGeom>
          <a:solidFill>
            <a:srgbClr val="2E75B6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CuadroTexto 1">
            <a:extLst>
              <a:ext uri="{FF2B5EF4-FFF2-40B4-BE49-F238E27FC236}">
                <a16:creationId xmlns:a16="http://schemas.microsoft.com/office/drawing/2014/main" id="{64668588-FA51-45A7-8696-BB42E49894EA}"/>
              </a:ext>
            </a:extLst>
          </p:cNvPr>
          <p:cNvSpPr txBox="1"/>
          <p:nvPr/>
        </p:nvSpPr>
        <p:spPr>
          <a:xfrm>
            <a:off x="2678376" y="3672354"/>
            <a:ext cx="3259874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250.000 Ton</a:t>
            </a:r>
          </a:p>
        </p:txBody>
      </p:sp>
      <p:sp>
        <p:nvSpPr>
          <p:cNvPr id="18" name="CuadroTexto 50">
            <a:extLst>
              <a:ext uri="{FF2B5EF4-FFF2-40B4-BE49-F238E27FC236}">
                <a16:creationId xmlns:a16="http://schemas.microsoft.com/office/drawing/2014/main" id="{410CE279-A4F8-40CF-B255-3C958113BE88}"/>
              </a:ext>
            </a:extLst>
          </p:cNvPr>
          <p:cNvSpPr txBox="1"/>
          <p:nvPr/>
        </p:nvSpPr>
        <p:spPr>
          <a:xfrm>
            <a:off x="1986580" y="1802362"/>
            <a:ext cx="3259874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Mensal</a:t>
            </a: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C082346-6A3A-4160-8C0F-DE677A4C0B2A}"/>
              </a:ext>
            </a:extLst>
          </p:cNvPr>
          <p:cNvSpPr/>
          <p:nvPr/>
        </p:nvSpPr>
        <p:spPr>
          <a:xfrm>
            <a:off x="5922102" y="1687789"/>
            <a:ext cx="4377294" cy="4081082"/>
          </a:xfrm>
          <a:prstGeom prst="ellipse">
            <a:avLst/>
          </a:prstGeom>
          <a:solidFill>
            <a:srgbClr val="00B050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uadroTexto 54">
            <a:extLst>
              <a:ext uri="{FF2B5EF4-FFF2-40B4-BE49-F238E27FC236}">
                <a16:creationId xmlns:a16="http://schemas.microsoft.com/office/drawing/2014/main" id="{BA57AEF0-4DEB-43F2-B6FE-102FF3610F5D}"/>
              </a:ext>
            </a:extLst>
          </p:cNvPr>
          <p:cNvSpPr txBox="1"/>
          <p:nvPr/>
        </p:nvSpPr>
        <p:spPr>
          <a:xfrm>
            <a:off x="6608540" y="3672354"/>
            <a:ext cx="3259874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232.5</a:t>
            </a:r>
            <a:r>
              <a:rPr kumimoji="0" lang="es-MX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00</a:t>
            </a:r>
            <a:r>
              <a:rPr kumimoji="0" lang="es-MX" sz="24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Ton</a:t>
            </a:r>
            <a:endParaRPr kumimoji="0" lang="es-MX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CuadroTexto 55">
            <a:extLst>
              <a:ext uri="{FF2B5EF4-FFF2-40B4-BE49-F238E27FC236}">
                <a16:creationId xmlns:a16="http://schemas.microsoft.com/office/drawing/2014/main" id="{A9FA101C-5444-4335-BB0C-7BA17B9211AC}"/>
              </a:ext>
            </a:extLst>
          </p:cNvPr>
          <p:cNvSpPr txBox="1"/>
          <p:nvPr/>
        </p:nvSpPr>
        <p:spPr>
          <a:xfrm>
            <a:off x="6521103" y="1812991"/>
            <a:ext cx="3259874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Mensal</a:t>
            </a: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2" name="Imagen 5">
            <a:extLst>
              <a:ext uri="{FF2B5EF4-FFF2-40B4-BE49-F238E27FC236}">
                <a16:creationId xmlns:a16="http://schemas.microsoft.com/office/drawing/2014/main" id="{A2DC0D0C-98FF-4895-8A4F-56320DC3F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046" y="993086"/>
            <a:ext cx="1077935" cy="10336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6">
            <a:extLst>
              <a:ext uri="{FF2B5EF4-FFF2-40B4-BE49-F238E27FC236}">
                <a16:creationId xmlns:a16="http://schemas.microsoft.com/office/drawing/2014/main" id="{15DDB177-AA55-4119-9D83-0502545165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2763"/>
          <a:stretch/>
        </p:blipFill>
        <p:spPr>
          <a:xfrm>
            <a:off x="10464459" y="2085374"/>
            <a:ext cx="1070552" cy="9907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CuadroTexto 16">
            <a:extLst>
              <a:ext uri="{FF2B5EF4-FFF2-40B4-BE49-F238E27FC236}">
                <a16:creationId xmlns:a16="http://schemas.microsoft.com/office/drawing/2014/main" id="{D1309462-A2AF-4895-AC00-6A92A93622D2}"/>
              </a:ext>
            </a:extLst>
          </p:cNvPr>
          <p:cNvSpPr txBox="1"/>
          <p:nvPr/>
        </p:nvSpPr>
        <p:spPr>
          <a:xfrm>
            <a:off x="10407101" y="4749623"/>
            <a:ext cx="107378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Custo</a:t>
            </a:r>
            <a:r>
              <a:rPr kumimoji="0" lang="es-MX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Social</a:t>
            </a:r>
          </a:p>
        </p:txBody>
      </p:sp>
      <p:sp>
        <p:nvSpPr>
          <p:cNvPr id="26" name="CuadroTexto 62">
            <a:extLst>
              <a:ext uri="{FF2B5EF4-FFF2-40B4-BE49-F238E27FC236}">
                <a16:creationId xmlns:a16="http://schemas.microsoft.com/office/drawing/2014/main" id="{B9B50B70-543B-464C-92AE-DB7918E86E3A}"/>
              </a:ext>
            </a:extLst>
          </p:cNvPr>
          <p:cNvSpPr txBox="1"/>
          <p:nvPr/>
        </p:nvSpPr>
        <p:spPr>
          <a:xfrm>
            <a:off x="10315887" y="4997570"/>
            <a:ext cx="107378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b="1" dirty="0">
                <a:solidFill>
                  <a:schemeClr val="bg1"/>
                </a:solidFill>
              </a:rPr>
              <a:t>29</a:t>
            </a:r>
            <a:endParaRPr kumimoji="0" lang="es-MX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7" name="CuadroTexto 63">
            <a:extLst>
              <a:ext uri="{FF2B5EF4-FFF2-40B4-BE49-F238E27FC236}">
                <a16:creationId xmlns:a16="http://schemas.microsoft.com/office/drawing/2014/main" id="{B14D358B-F400-4D00-9D6E-06B069565818}"/>
              </a:ext>
            </a:extLst>
          </p:cNvPr>
          <p:cNvSpPr txBox="1"/>
          <p:nvPr/>
        </p:nvSpPr>
        <p:spPr>
          <a:xfrm>
            <a:off x="10780415" y="5058028"/>
            <a:ext cx="858393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Usd</a:t>
            </a:r>
            <a:r>
              <a:rPr kumimoji="0" lang="es-MX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Ton</a:t>
            </a:r>
          </a:p>
        </p:txBody>
      </p:sp>
      <p:sp>
        <p:nvSpPr>
          <p:cNvPr id="28" name="CuadroTexto 30">
            <a:extLst>
              <a:ext uri="{FF2B5EF4-FFF2-40B4-BE49-F238E27FC236}">
                <a16:creationId xmlns:a16="http://schemas.microsoft.com/office/drawing/2014/main" id="{9E0F344F-EE96-4E4E-8B73-AC9F7A941CC6}"/>
              </a:ext>
            </a:extLst>
          </p:cNvPr>
          <p:cNvSpPr txBox="1"/>
          <p:nvPr/>
        </p:nvSpPr>
        <p:spPr>
          <a:xfrm>
            <a:off x="0" y="3081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DO GREEN PLUS NO MODAL MARÍTIMO</a:t>
            </a:r>
            <a:endParaRPr lang="es-MX" sz="3200" dirty="0">
              <a:solidFill>
                <a:srgbClr val="008A3E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CuadroTexto 32">
            <a:extLst>
              <a:ext uri="{FF2B5EF4-FFF2-40B4-BE49-F238E27FC236}">
                <a16:creationId xmlns:a16="http://schemas.microsoft.com/office/drawing/2014/main" id="{B3DC7E9B-5438-448E-80D5-D1D3662D3626}"/>
              </a:ext>
            </a:extLst>
          </p:cNvPr>
          <p:cNvSpPr txBox="1"/>
          <p:nvPr/>
        </p:nvSpPr>
        <p:spPr>
          <a:xfrm>
            <a:off x="2122534" y="4042394"/>
            <a:ext cx="325987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700 </a:t>
            </a:r>
            <a:r>
              <a:rPr kumimoji="0" lang="es-MX" sz="1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Usd</a:t>
            </a:r>
            <a:r>
              <a:rPr kumimoji="0" lang="es-MX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/Ton</a:t>
            </a:r>
          </a:p>
        </p:txBody>
      </p:sp>
      <p:sp>
        <p:nvSpPr>
          <p:cNvPr id="30" name="CuadroTexto 33">
            <a:extLst>
              <a:ext uri="{FF2B5EF4-FFF2-40B4-BE49-F238E27FC236}">
                <a16:creationId xmlns:a16="http://schemas.microsoft.com/office/drawing/2014/main" id="{5D9AF295-992D-42B7-8119-E9BA0E26B856}"/>
              </a:ext>
            </a:extLst>
          </p:cNvPr>
          <p:cNvSpPr txBox="1"/>
          <p:nvPr/>
        </p:nvSpPr>
        <p:spPr>
          <a:xfrm>
            <a:off x="6747930" y="4044989"/>
            <a:ext cx="325987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720 </a:t>
            </a:r>
            <a:r>
              <a:rPr kumimoji="0" lang="es-MX" sz="1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Usd</a:t>
            </a:r>
            <a:r>
              <a:rPr kumimoji="0" lang="es-MX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/Ton</a:t>
            </a:r>
          </a:p>
        </p:txBody>
      </p:sp>
      <p:sp>
        <p:nvSpPr>
          <p:cNvPr id="31" name="CuadroTexto 34">
            <a:extLst>
              <a:ext uri="{FF2B5EF4-FFF2-40B4-BE49-F238E27FC236}">
                <a16:creationId xmlns:a16="http://schemas.microsoft.com/office/drawing/2014/main" id="{809AFCFD-47DD-46BF-8AF9-45A1C42BEE1B}"/>
              </a:ext>
            </a:extLst>
          </p:cNvPr>
          <p:cNvSpPr txBox="1"/>
          <p:nvPr/>
        </p:nvSpPr>
        <p:spPr>
          <a:xfrm>
            <a:off x="1886778" y="4677412"/>
            <a:ext cx="3537841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$175,000,000 / </a:t>
            </a:r>
            <a:r>
              <a:rPr kumimoji="0" lang="es-MX" sz="28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Mês</a:t>
            </a:r>
            <a:endParaRPr kumimoji="0" lang="es-MX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CuadroTexto 35">
            <a:extLst>
              <a:ext uri="{FF2B5EF4-FFF2-40B4-BE49-F238E27FC236}">
                <a16:creationId xmlns:a16="http://schemas.microsoft.com/office/drawing/2014/main" id="{F9980A0E-8293-4F32-AAFB-E24B041BA450}"/>
              </a:ext>
            </a:extLst>
          </p:cNvPr>
          <p:cNvSpPr txBox="1"/>
          <p:nvPr/>
        </p:nvSpPr>
        <p:spPr>
          <a:xfrm>
            <a:off x="6281990" y="4678518"/>
            <a:ext cx="3537841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$167,400,000 / </a:t>
            </a:r>
            <a:r>
              <a:rPr kumimoji="0" lang="es-MX" sz="28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Mês</a:t>
            </a:r>
            <a:endParaRPr kumimoji="0" lang="es-MX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CuadroTexto 36">
            <a:extLst>
              <a:ext uri="{FF2B5EF4-FFF2-40B4-BE49-F238E27FC236}">
                <a16:creationId xmlns:a16="http://schemas.microsoft.com/office/drawing/2014/main" id="{6301A20B-6D79-4F4C-A2FD-591B3DBD99DD}"/>
              </a:ext>
            </a:extLst>
          </p:cNvPr>
          <p:cNvSpPr txBox="1"/>
          <p:nvPr/>
        </p:nvSpPr>
        <p:spPr>
          <a:xfrm>
            <a:off x="5154221" y="5569321"/>
            <a:ext cx="4811779" cy="89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Economia</a:t>
            </a:r>
            <a:endParaRPr lang="es-MX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$7,600,000.00 </a:t>
            </a:r>
            <a:r>
              <a:rPr kumimoji="0" lang="es-MX" sz="2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 </a:t>
            </a:r>
            <a:r>
              <a:rPr kumimoji="0" lang="es-MX" sz="2000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Mês</a:t>
            </a:r>
            <a:endParaRPr kumimoji="0" lang="es-MX" sz="20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CuadroTexto 10">
            <a:extLst>
              <a:ext uri="{FF2B5EF4-FFF2-40B4-BE49-F238E27FC236}">
                <a16:creationId xmlns:a16="http://schemas.microsoft.com/office/drawing/2014/main" id="{846EB874-05C1-4597-B0D8-E1A62572581D}"/>
              </a:ext>
            </a:extLst>
          </p:cNvPr>
          <p:cNvSpPr txBox="1"/>
          <p:nvPr/>
        </p:nvSpPr>
        <p:spPr>
          <a:xfrm>
            <a:off x="1754698" y="1162813"/>
            <a:ext cx="37062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COMBUSTÍVEL NORMAL</a:t>
            </a:r>
          </a:p>
        </p:txBody>
      </p:sp>
      <p:sp>
        <p:nvSpPr>
          <p:cNvPr id="35" name="CuadroTexto 41">
            <a:extLst>
              <a:ext uri="{FF2B5EF4-FFF2-40B4-BE49-F238E27FC236}">
                <a16:creationId xmlns:a16="http://schemas.microsoft.com/office/drawing/2014/main" id="{544DC368-1850-47BB-A694-C2ACC5AEB811}"/>
              </a:ext>
            </a:extLst>
          </p:cNvPr>
          <p:cNvSpPr txBox="1"/>
          <p:nvPr/>
        </p:nvSpPr>
        <p:spPr>
          <a:xfrm>
            <a:off x="4932410" y="1161789"/>
            <a:ext cx="50335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pt-BR" b="1" dirty="0">
                <a:solidFill>
                  <a:srgbClr val="1D864E"/>
                </a:solidFill>
              </a:rPr>
              <a:t>COMBUSTÍVEL DE TRANSIÇÃO ENERGÉTICA</a:t>
            </a:r>
            <a:r>
              <a:rPr kumimoji="0" lang="es-MX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sym typeface="Calibri"/>
              </a:rPr>
              <a:t> 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004B6A3-B5A2-4FD7-A92D-982359B4E58A}"/>
              </a:ext>
            </a:extLst>
          </p:cNvPr>
          <p:cNvSpPr/>
          <p:nvPr/>
        </p:nvSpPr>
        <p:spPr>
          <a:xfrm>
            <a:off x="658843" y="1411485"/>
            <a:ext cx="1070551" cy="100463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DB02170-1C54-493B-AA67-B1258641F1BF}"/>
              </a:ext>
            </a:extLst>
          </p:cNvPr>
          <p:cNvSpPr/>
          <p:nvPr/>
        </p:nvSpPr>
        <p:spPr>
          <a:xfrm>
            <a:off x="357319" y="2541367"/>
            <a:ext cx="1070551" cy="100463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94DD79E1-A1E6-4FCD-AEE0-49A2B918864F}"/>
              </a:ext>
            </a:extLst>
          </p:cNvPr>
          <p:cNvSpPr/>
          <p:nvPr/>
        </p:nvSpPr>
        <p:spPr>
          <a:xfrm>
            <a:off x="238371" y="3671249"/>
            <a:ext cx="1070551" cy="100463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5674F5F8-577B-4303-A269-C3844A01B809}"/>
              </a:ext>
            </a:extLst>
          </p:cNvPr>
          <p:cNvSpPr/>
          <p:nvPr/>
        </p:nvSpPr>
        <p:spPr>
          <a:xfrm>
            <a:off x="687293" y="4741168"/>
            <a:ext cx="1070551" cy="100463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25058710-42F5-40D2-B132-3601F20F21E0}"/>
              </a:ext>
            </a:extLst>
          </p:cNvPr>
          <p:cNvCxnSpPr>
            <a:cxnSpLocks/>
          </p:cNvCxnSpPr>
          <p:nvPr/>
        </p:nvCxnSpPr>
        <p:spPr>
          <a:xfrm>
            <a:off x="1642600" y="2227564"/>
            <a:ext cx="321441" cy="22485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BE97F97F-2889-462B-ADB4-7651E2968F2E}"/>
              </a:ext>
            </a:extLst>
          </p:cNvPr>
          <p:cNvCxnSpPr>
            <a:cxnSpLocks/>
          </p:cNvCxnSpPr>
          <p:nvPr/>
        </p:nvCxnSpPr>
        <p:spPr>
          <a:xfrm>
            <a:off x="1400437" y="3195477"/>
            <a:ext cx="116558" cy="432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E995C756-4950-48BF-8979-27A3923CE465}"/>
              </a:ext>
            </a:extLst>
          </p:cNvPr>
          <p:cNvCxnSpPr>
            <a:cxnSpLocks/>
          </p:cNvCxnSpPr>
          <p:nvPr/>
        </p:nvCxnSpPr>
        <p:spPr>
          <a:xfrm flipV="1">
            <a:off x="1308922" y="4112064"/>
            <a:ext cx="183785" cy="1039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5E83601D-35D1-4F1C-BBC6-533E64855670}"/>
              </a:ext>
            </a:extLst>
          </p:cNvPr>
          <p:cNvCxnSpPr>
            <a:cxnSpLocks/>
          </p:cNvCxnSpPr>
          <p:nvPr/>
        </p:nvCxnSpPr>
        <p:spPr>
          <a:xfrm flipV="1">
            <a:off x="1692933" y="4939020"/>
            <a:ext cx="171306" cy="8120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177F4B0-D7F0-4557-86F6-D5C86E3844CB}"/>
              </a:ext>
            </a:extLst>
          </p:cNvPr>
          <p:cNvSpPr txBox="1"/>
          <p:nvPr/>
        </p:nvSpPr>
        <p:spPr>
          <a:xfrm>
            <a:off x="749738" y="1524344"/>
            <a:ext cx="148593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Contaminantes</a:t>
            </a:r>
            <a:endParaRPr kumimoji="0" lang="pt-BR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6F3FD0FA-13BE-4D46-82DD-AC0D9426A78D}"/>
              </a:ext>
            </a:extLst>
          </p:cNvPr>
          <p:cNvSpPr txBox="1"/>
          <p:nvPr/>
        </p:nvSpPr>
        <p:spPr>
          <a:xfrm>
            <a:off x="855885" y="1786145"/>
            <a:ext cx="90607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100 %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993736D1-8D5A-413C-9B64-64652A6E8924}"/>
              </a:ext>
            </a:extLst>
          </p:cNvPr>
          <p:cNvSpPr txBox="1"/>
          <p:nvPr/>
        </p:nvSpPr>
        <p:spPr>
          <a:xfrm>
            <a:off x="505545" y="2668171"/>
            <a:ext cx="875342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Black </a:t>
            </a:r>
            <a:r>
              <a:rPr kumimoji="0" lang="pt-BR" sz="105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Carbon</a:t>
            </a:r>
            <a:endParaRPr kumimoji="0" lang="pt-BR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1FCA1A2-6F70-4FDE-90E9-120F541E9EFA}"/>
              </a:ext>
            </a:extLst>
          </p:cNvPr>
          <p:cNvSpPr txBox="1"/>
          <p:nvPr/>
        </p:nvSpPr>
        <p:spPr>
          <a:xfrm>
            <a:off x="539727" y="2930361"/>
            <a:ext cx="90607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100 %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2F5FBF45-1D8E-4A23-9E03-1EE3C6DF6CAC}"/>
              </a:ext>
            </a:extLst>
          </p:cNvPr>
          <p:cNvSpPr txBox="1"/>
          <p:nvPr/>
        </p:nvSpPr>
        <p:spPr>
          <a:xfrm>
            <a:off x="521265" y="3757664"/>
            <a:ext cx="5916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 E I</a:t>
            </a:r>
            <a:endParaRPr kumimoji="0" lang="pt-BR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C79A195F-215B-4DC3-AA12-BEF03582C470}"/>
              </a:ext>
            </a:extLst>
          </p:cNvPr>
          <p:cNvSpPr txBox="1"/>
          <p:nvPr/>
        </p:nvSpPr>
        <p:spPr>
          <a:xfrm>
            <a:off x="427830" y="4058705"/>
            <a:ext cx="7947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100 %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CuadroTexto 16">
            <a:extLst>
              <a:ext uri="{FF2B5EF4-FFF2-40B4-BE49-F238E27FC236}">
                <a16:creationId xmlns:a16="http://schemas.microsoft.com/office/drawing/2014/main" id="{C21016C8-1BFF-4A97-949E-4E528A0D10FE}"/>
              </a:ext>
            </a:extLst>
          </p:cNvPr>
          <p:cNvSpPr txBox="1"/>
          <p:nvPr/>
        </p:nvSpPr>
        <p:spPr>
          <a:xfrm>
            <a:off x="680912" y="4933840"/>
            <a:ext cx="107378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Custo</a:t>
            </a:r>
            <a:r>
              <a:rPr kumimoji="0" lang="es-MX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Social</a:t>
            </a:r>
          </a:p>
        </p:txBody>
      </p:sp>
      <p:sp>
        <p:nvSpPr>
          <p:cNvPr id="75" name="CuadroTexto 63">
            <a:extLst>
              <a:ext uri="{FF2B5EF4-FFF2-40B4-BE49-F238E27FC236}">
                <a16:creationId xmlns:a16="http://schemas.microsoft.com/office/drawing/2014/main" id="{1EF28321-D5B1-44D4-AB30-B3D1A587A4E3}"/>
              </a:ext>
            </a:extLst>
          </p:cNvPr>
          <p:cNvSpPr txBox="1"/>
          <p:nvPr/>
        </p:nvSpPr>
        <p:spPr>
          <a:xfrm>
            <a:off x="1005846" y="5241577"/>
            <a:ext cx="858393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Usd</a:t>
            </a:r>
            <a:r>
              <a:rPr kumimoji="0" lang="es-MX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Ton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003DBCAA-10B3-4CAF-B789-B0474310B3E4}"/>
              </a:ext>
            </a:extLst>
          </p:cNvPr>
          <p:cNvSpPr txBox="1"/>
          <p:nvPr/>
        </p:nvSpPr>
        <p:spPr>
          <a:xfrm>
            <a:off x="881494" y="5166383"/>
            <a:ext cx="45781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02232015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601157" y="1252133"/>
            <a:ext cx="2421378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PREÇOS: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37BED92-52EC-43C6-9667-A090896A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4A2C5FD-1D2A-09D8-F353-185378D38533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C4F70E6-EE42-5AA9-45B0-88D9822AD17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82594C0-0F57-8B05-F242-41A1A31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891B0E7-F473-5123-55FD-C81ED19E33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516089"/>
              </p:ext>
            </p:extLst>
          </p:nvPr>
        </p:nvGraphicFramePr>
        <p:xfrm>
          <a:off x="5442926" y="2760667"/>
          <a:ext cx="6356371" cy="3421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BE2CBDBE-3354-B779-8EB8-2F362DF2F75C}"/>
              </a:ext>
            </a:extLst>
          </p:cNvPr>
          <p:cNvSpPr/>
          <p:nvPr/>
        </p:nvSpPr>
        <p:spPr>
          <a:xfrm rot="347172">
            <a:off x="6310955" y="3593880"/>
            <a:ext cx="5690862" cy="527756"/>
          </a:xfrm>
          <a:prstGeom prst="rightArrow">
            <a:avLst/>
          </a:prstGeom>
          <a:solidFill>
            <a:srgbClr val="92D05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83144C9-85BD-A1B0-D8C5-B4E1653128F7}"/>
              </a:ext>
            </a:extLst>
          </p:cNvPr>
          <p:cNvSpPr/>
          <p:nvPr/>
        </p:nvSpPr>
        <p:spPr>
          <a:xfrm>
            <a:off x="596606" y="1743676"/>
            <a:ext cx="4846320" cy="386219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0504C6A-E2E3-E256-828E-FD4825DFF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03817"/>
              </p:ext>
            </p:extLst>
          </p:nvPr>
        </p:nvGraphicFramePr>
        <p:xfrm>
          <a:off x="960515" y="2027328"/>
          <a:ext cx="3866317" cy="29683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25027">
                  <a:extLst>
                    <a:ext uri="{9D8B030D-6E8A-4147-A177-3AD203B41FA5}">
                      <a16:colId xmlns:a16="http://schemas.microsoft.com/office/drawing/2014/main" val="3305963848"/>
                    </a:ext>
                  </a:extLst>
                </a:gridCol>
                <a:gridCol w="1441290">
                  <a:extLst>
                    <a:ext uri="{9D8B030D-6E8A-4147-A177-3AD203B41FA5}">
                      <a16:colId xmlns:a16="http://schemas.microsoft.com/office/drawing/2014/main" val="3445572047"/>
                    </a:ext>
                  </a:extLst>
                </a:gridCol>
              </a:tblGrid>
              <a:tr h="42895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u="none" strike="noStrike" dirty="0">
                          <a:effectLst/>
                        </a:rPr>
                        <a:t>VOL GP MENSAL</a:t>
                      </a:r>
                      <a:endParaRPr lang="pt-BR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u="none" strike="noStrike">
                          <a:effectLst/>
                        </a:rPr>
                        <a:t>USD/L GP</a:t>
                      </a:r>
                      <a:endParaRPr lang="pt-BR" sz="2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920819009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1 - 50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 $    260,00 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1045405604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51 - 150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 $    250,00 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2883436384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151 - 250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 dirty="0">
                          <a:effectLst/>
                        </a:rPr>
                        <a:t> $    240,00 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3985123558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251 - 375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 dirty="0">
                          <a:effectLst/>
                        </a:rPr>
                        <a:t> $    230,00 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1088048606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376 - 500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 $    220,00 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3747452666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 dirty="0">
                          <a:effectLst/>
                        </a:rPr>
                        <a:t>501 - 750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 $    210,00 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3759349572"/>
                  </a:ext>
                </a:extLst>
              </a:tr>
              <a:tr h="37748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>
                          <a:effectLst/>
                        </a:rPr>
                        <a:t>750 &gt;</a:t>
                      </a:r>
                      <a:endParaRPr lang="pt-BR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u="none" strike="noStrike" dirty="0">
                          <a:effectLst/>
                        </a:rPr>
                        <a:t> $    200,00 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158" marR="17158" marT="17158" marB="0" anchor="b"/>
                </a:tc>
                <a:extLst>
                  <a:ext uri="{0D108BD9-81ED-4DB2-BD59-A6C34878D82A}">
                    <a16:rowId xmlns:a16="http://schemas.microsoft.com/office/drawing/2014/main" val="2261602528"/>
                  </a:ext>
                </a:extLst>
              </a:tr>
            </a:tbl>
          </a:graphicData>
        </a:graphic>
      </p:graphicFrame>
      <p:pic>
        <p:nvPicPr>
          <p:cNvPr id="17" name="Imagem 16" descr="Imagem digital fictícia de personagem de desenhos animados num fundo preto&#10;&#10;Descrição gerada automaticamente com confiança média">
            <a:extLst>
              <a:ext uri="{FF2B5EF4-FFF2-40B4-BE49-F238E27FC236}">
                <a16:creationId xmlns:a16="http://schemas.microsoft.com/office/drawing/2014/main" id="{E51036A0-71DF-2EDA-F555-F5C166232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40" y="4763361"/>
            <a:ext cx="2295183" cy="229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685 -0.05903 L -1.45833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E2C253E-CAF0-04E8-1AAE-79A749DC8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 </a:t>
            </a:r>
            <a:endParaRPr lang="en-AR" dirty="0">
              <a:solidFill>
                <a:schemeClr val="tx1"/>
              </a:solidFill>
            </a:endParaRPr>
          </a:p>
        </p:txBody>
      </p:sp>
      <p:pic>
        <p:nvPicPr>
          <p:cNvPr id="4" name="Google Shape;229;p89">
            <a:extLst>
              <a:ext uri="{FF2B5EF4-FFF2-40B4-BE49-F238E27FC236}">
                <a16:creationId xmlns:a16="http://schemas.microsoft.com/office/drawing/2014/main" id="{D05794DF-F589-CC0D-930A-6862F0881E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9239" y="528174"/>
            <a:ext cx="4254458" cy="72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Uma imagem contendo computador&#10;&#10;Descrição gerada automaticamente">
            <a:extLst>
              <a:ext uri="{FF2B5EF4-FFF2-40B4-BE49-F238E27FC236}">
                <a16:creationId xmlns:a16="http://schemas.microsoft.com/office/drawing/2014/main" id="{45873AD1-893A-D849-773F-80092C12A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43" y="528174"/>
            <a:ext cx="2711812" cy="60262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D239A0-E9BA-BF74-1EAA-15F551315997}"/>
              </a:ext>
            </a:extLst>
          </p:cNvPr>
          <p:cNvSpPr txBox="1"/>
          <p:nvPr/>
        </p:nvSpPr>
        <p:spPr>
          <a:xfrm>
            <a:off x="729099" y="2033636"/>
            <a:ext cx="7669726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Dosímetro de precisão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sz="3200" b="1" dirty="0"/>
              <a:t>Capacidade de X Litros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sz="3200" b="1" dirty="0"/>
              <a:t>Catalisa X Litros de combustível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Diretamente no tanque do veículo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sz="3200" b="1" dirty="0"/>
              <a:t>Menor custo de infraestrutura e logística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2DD8152-1FA1-5ABE-5D51-15DFD9054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190" y="5400433"/>
            <a:ext cx="1083269" cy="108326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BBBBC5C-08F5-87E5-470A-5B267368EE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2315" y="5396964"/>
            <a:ext cx="1086738" cy="108673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017B135-A740-D7B5-0B43-B3DEA53049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5194" y="5398698"/>
            <a:ext cx="1104896" cy="110489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352EB71-2410-EE1F-C08C-D07F019849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5924" y="5398699"/>
            <a:ext cx="1104895" cy="110489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3ED32451-AD8C-68C3-1A39-7CF7342E6C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92721" y="5404316"/>
            <a:ext cx="1099278" cy="10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4510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</a:rPr>
              <a:t>MODAL MARÍTIMO  </a:t>
            </a:r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CUMPRINDO ODS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337"/>
          <a:stretch/>
        </p:blipFill>
        <p:spPr>
          <a:xfrm>
            <a:off x="1171059" y="3701910"/>
            <a:ext cx="10345466" cy="56541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18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9" name="Imagen 25" descr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21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60" y="4673159"/>
            <a:ext cx="1466927" cy="14669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187" y="4673158"/>
            <a:ext cx="1466927" cy="146692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314" y="4673158"/>
            <a:ext cx="1466927" cy="14669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441" y="4673157"/>
            <a:ext cx="1466927" cy="14669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7571" y="4673157"/>
            <a:ext cx="1458954" cy="1483588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904523" y="1720713"/>
            <a:ext cx="819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Ao implementar o uso do </a:t>
            </a:r>
            <a:r>
              <a:rPr lang="pt-BR" sz="3200" b="1" dirty="0">
                <a:solidFill>
                  <a:srgbClr val="00B050"/>
                </a:solidFill>
              </a:rPr>
              <a:t>Green Plus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em seu combustível, o </a:t>
            </a:r>
            <a:r>
              <a:rPr lang="pt-BR" sz="3200" b="1" dirty="0">
                <a:solidFill>
                  <a:srgbClr val="00B050"/>
                </a:solidFill>
              </a:rPr>
              <a:t>USUÁRIO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 estaria cumprindo automaticamente  com os seguintes</a:t>
            </a:r>
            <a:r>
              <a:rPr lang="pt-BR" sz="3200" b="1" dirty="0">
                <a:solidFill>
                  <a:srgbClr val="00B050"/>
                </a:solidFill>
              </a:rPr>
              <a:t> ODS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9568" y="4673156"/>
            <a:ext cx="1490292" cy="14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7930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Elipse 5"/>
          <p:cNvSpPr/>
          <p:nvPr/>
        </p:nvSpPr>
        <p:spPr>
          <a:xfrm>
            <a:off x="6117422" y="1925789"/>
            <a:ext cx="2011001" cy="1978049"/>
          </a:xfrm>
          <a:prstGeom prst="ellipse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3" name="Imagen 2" descr="Imagen 2"/>
          <p:cNvPicPr>
            <a:picLocks noChangeAspect="1"/>
          </p:cNvPicPr>
          <p:nvPr/>
        </p:nvPicPr>
        <p:blipFill>
          <a:blip r:embed="rId2"/>
          <a:srcRect l="9869" t="6975" r="9677" b="13643"/>
          <a:stretch>
            <a:fillRect/>
          </a:stretch>
        </p:blipFill>
        <p:spPr>
          <a:xfrm>
            <a:off x="1428736" y="1913427"/>
            <a:ext cx="2080757" cy="2031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n 1" descr="Imagen 1"/>
          <p:cNvPicPr>
            <a:picLocks noChangeAspect="1"/>
          </p:cNvPicPr>
          <p:nvPr/>
        </p:nvPicPr>
        <p:blipFill>
          <a:blip r:embed="rId3"/>
          <a:srcRect l="3717" t="3128" r="2947" b="1903"/>
          <a:stretch>
            <a:fillRect/>
          </a:stretch>
        </p:blipFill>
        <p:spPr>
          <a:xfrm>
            <a:off x="8409373" y="1904108"/>
            <a:ext cx="2010967" cy="2009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2" y="21600"/>
                </a:cubicBezTo>
                <a:cubicBezTo>
                  <a:pt x="16767" y="21600"/>
                  <a:pt x="21600" y="16765"/>
                  <a:pt x="21600" y="10800"/>
                </a:cubicBezTo>
                <a:cubicBezTo>
                  <a:pt x="21600" y="4835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5" name="CuadroTexto 47"/>
          <p:cNvSpPr txBox="1"/>
          <p:nvPr/>
        </p:nvSpPr>
        <p:spPr>
          <a:xfrm>
            <a:off x="0" y="451096"/>
            <a:ext cx="1219200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BENEFÍCIOS DO COMBUSTÍVEL DE TRANSIÇÃO ENERGÉTICA</a:t>
            </a:r>
            <a:endParaRPr dirty="0"/>
          </a:p>
        </p:txBody>
      </p:sp>
      <p:grpSp>
        <p:nvGrpSpPr>
          <p:cNvPr id="610" name="Grupo 42"/>
          <p:cNvGrpSpPr/>
          <p:nvPr/>
        </p:nvGrpSpPr>
        <p:grpSpPr>
          <a:xfrm>
            <a:off x="325735" y="6046773"/>
            <a:ext cx="11524023" cy="611390"/>
            <a:chOff x="0" y="0"/>
            <a:chExt cx="11524021" cy="611389"/>
          </a:xfrm>
        </p:grpSpPr>
        <p:sp>
          <p:nvSpPr>
            <p:cNvPr id="606" name="object 4"/>
            <p:cNvSpPr/>
            <p:nvPr/>
          </p:nvSpPr>
          <p:spPr>
            <a:xfrm>
              <a:off x="1723652" y="504847"/>
              <a:ext cx="8576843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pic>
          <p:nvPicPr>
            <p:cNvPr id="607" name="Imagen 25" descr="Imagen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object 3"/>
            <p:cNvSpPr/>
            <p:nvPr/>
          </p:nvSpPr>
          <p:spPr>
            <a:xfrm>
              <a:off x="555200" y="486739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609" name="object 3"/>
            <p:cNvSpPr/>
            <p:nvPr/>
          </p:nvSpPr>
          <p:spPr>
            <a:xfrm>
              <a:off x="10300482" y="486739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</p:grpSp>
      <p:sp>
        <p:nvSpPr>
          <p:cNvPr id="611" name="CuadroTexto 20"/>
          <p:cNvSpPr txBox="1"/>
          <p:nvPr/>
        </p:nvSpPr>
        <p:spPr>
          <a:xfrm>
            <a:off x="1279729" y="4768639"/>
            <a:ext cx="2354935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008A3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pt-BR" b="1" dirty="0"/>
              <a:t>Combustível com garantia de disponibilidade</a:t>
            </a:r>
            <a:endParaRPr b="1" dirty="0"/>
          </a:p>
        </p:txBody>
      </p:sp>
      <p:sp>
        <p:nvSpPr>
          <p:cNvPr id="612" name="CuadroTexto 21"/>
          <p:cNvSpPr txBox="1"/>
          <p:nvPr/>
        </p:nvSpPr>
        <p:spPr>
          <a:xfrm>
            <a:off x="8340799" y="4735702"/>
            <a:ext cx="231795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008A3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pt-BR" b="1" dirty="0"/>
              <a:t>Adoção dos Objetivos de Desenvolvimento Sustentável</a:t>
            </a:r>
            <a:endParaRPr b="1" dirty="0"/>
          </a:p>
        </p:txBody>
      </p:sp>
      <p:sp>
        <p:nvSpPr>
          <p:cNvPr id="613" name="CuadroTexto 22"/>
          <p:cNvSpPr txBox="1"/>
          <p:nvPr/>
        </p:nvSpPr>
        <p:spPr>
          <a:xfrm>
            <a:off x="3592587" y="4766698"/>
            <a:ext cx="2421845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solidFill>
                  <a:srgbClr val="008A3E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Conformidade</a:t>
            </a:r>
          </a:p>
          <a:p>
            <a:pPr algn="ctr">
              <a:defRPr sz="2000">
                <a:solidFill>
                  <a:srgbClr val="008A3E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 Ambiental com anexo 6 ​​MARPOL</a:t>
            </a:r>
            <a:endParaRPr b="1" dirty="0"/>
          </a:p>
        </p:txBody>
      </p:sp>
      <p:sp>
        <p:nvSpPr>
          <p:cNvPr id="615" name="CuadroTexto 24"/>
          <p:cNvSpPr txBox="1"/>
          <p:nvPr/>
        </p:nvSpPr>
        <p:spPr>
          <a:xfrm>
            <a:off x="6048847" y="4766695"/>
            <a:ext cx="2069327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008A3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pt-BR" b="1" dirty="0"/>
              <a:t>Economia no consumo de combustível</a:t>
            </a:r>
            <a:endParaRPr b="1" dirty="0"/>
          </a:p>
        </p:txBody>
      </p:sp>
      <p:pic>
        <p:nvPicPr>
          <p:cNvPr id="616" name="Imagen 25" descr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289" y="2067866"/>
            <a:ext cx="45721" cy="45728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Llamada ovalada 27"/>
          <p:cNvSpPr/>
          <p:nvPr/>
        </p:nvSpPr>
        <p:spPr>
          <a:xfrm>
            <a:off x="1468560" y="1938678"/>
            <a:ext cx="2011001" cy="1959942"/>
          </a:xfrm>
          <a:prstGeom prst="wedgeEllipseCallout">
            <a:avLst>
              <a:gd name="adj1" fmla="val -230"/>
              <a:gd name="adj2" fmla="val 84562"/>
            </a:avLst>
          </a:prstGeom>
          <a:ln w="5715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618" name="Llamada ovalada 29"/>
          <p:cNvSpPr/>
          <p:nvPr/>
        </p:nvSpPr>
        <p:spPr>
          <a:xfrm>
            <a:off x="8409373" y="1914738"/>
            <a:ext cx="2011001" cy="1974364"/>
          </a:xfrm>
          <a:prstGeom prst="wedgeEllipseCallout">
            <a:avLst>
              <a:gd name="adj1" fmla="val -230"/>
              <a:gd name="adj2" fmla="val 84562"/>
            </a:avLst>
          </a:prstGeom>
          <a:ln w="5715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620" name="Llamada ovalada 31"/>
          <p:cNvSpPr/>
          <p:nvPr/>
        </p:nvSpPr>
        <p:spPr>
          <a:xfrm>
            <a:off x="3776299" y="1942057"/>
            <a:ext cx="2011000" cy="1959942"/>
          </a:xfrm>
          <a:prstGeom prst="wedgeEllipseCallout">
            <a:avLst>
              <a:gd name="adj1" fmla="val -230"/>
              <a:gd name="adj2" fmla="val 84562"/>
            </a:avLst>
          </a:prstGeom>
          <a:ln w="5715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621" name="Llamada ovalada 33"/>
          <p:cNvSpPr/>
          <p:nvPr/>
        </p:nvSpPr>
        <p:spPr>
          <a:xfrm>
            <a:off x="6117422" y="1945271"/>
            <a:ext cx="2011001" cy="1976672"/>
          </a:xfrm>
          <a:prstGeom prst="wedgeEllipseCallout">
            <a:avLst>
              <a:gd name="adj1" fmla="val -230"/>
              <a:gd name="adj2" fmla="val 84562"/>
            </a:avLst>
          </a:prstGeom>
          <a:ln w="5715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622" name="CuadroTexto 34"/>
          <p:cNvSpPr txBox="1"/>
          <p:nvPr/>
        </p:nvSpPr>
        <p:spPr>
          <a:xfrm>
            <a:off x="1914384" y="1212684"/>
            <a:ext cx="1024759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A9D18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1</a:t>
            </a:r>
          </a:p>
        </p:txBody>
      </p:sp>
      <p:sp>
        <p:nvSpPr>
          <p:cNvPr id="623" name="CuadroTexto 35"/>
          <p:cNvSpPr txBox="1"/>
          <p:nvPr/>
        </p:nvSpPr>
        <p:spPr>
          <a:xfrm>
            <a:off x="4226420" y="1218457"/>
            <a:ext cx="1024759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A9D18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</a:t>
            </a:r>
          </a:p>
        </p:txBody>
      </p:sp>
      <p:sp>
        <p:nvSpPr>
          <p:cNvPr id="624" name="CuadroTexto 36"/>
          <p:cNvSpPr txBox="1"/>
          <p:nvPr/>
        </p:nvSpPr>
        <p:spPr>
          <a:xfrm>
            <a:off x="6538459" y="1216966"/>
            <a:ext cx="1024759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A9D18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3</a:t>
            </a:r>
          </a:p>
        </p:txBody>
      </p:sp>
      <p:sp>
        <p:nvSpPr>
          <p:cNvPr id="625" name="CuadroTexto 37"/>
          <p:cNvSpPr txBox="1"/>
          <p:nvPr/>
        </p:nvSpPr>
        <p:spPr>
          <a:xfrm>
            <a:off x="8859901" y="1212684"/>
            <a:ext cx="1024759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A9D18E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4</a:t>
            </a:r>
          </a:p>
        </p:txBody>
      </p:sp>
      <p:sp>
        <p:nvSpPr>
          <p:cNvPr id="628" name="CuadroTexto 56"/>
          <p:cNvSpPr txBox="1"/>
          <p:nvPr/>
        </p:nvSpPr>
        <p:spPr>
          <a:xfrm>
            <a:off x="3788291" y="2049617"/>
            <a:ext cx="1999008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Redução de </a:t>
            </a:r>
            <a:r>
              <a:rPr lang="pt-BR" b="1" dirty="0" err="1"/>
              <a:t>SOx</a:t>
            </a:r>
            <a:endParaRPr lang="pt-BR" b="1" dirty="0"/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pt-BR" b="1" dirty="0"/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Redução de </a:t>
            </a:r>
            <a:r>
              <a:rPr lang="pt-BR" b="1" dirty="0" err="1"/>
              <a:t>NOx</a:t>
            </a:r>
            <a:endParaRPr lang="pt-BR" b="1" dirty="0"/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pt-BR" b="1" dirty="0"/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Redução de PM10 e PM2,5</a:t>
            </a:r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pt-BR" b="1" dirty="0"/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Redução de CO</a:t>
            </a:r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pt-BR" b="1" dirty="0"/>
          </a:p>
          <a:p>
            <a:pPr marL="171450" indent="-171450" algn="ctr">
              <a:buSzPct val="100000"/>
              <a:buChar char="-"/>
              <a:defRPr sz="1200">
                <a:solidFill>
                  <a:srgbClr val="00B05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t-BR" b="1" dirty="0"/>
              <a:t>Redução de GEE</a:t>
            </a:r>
            <a:endParaRPr b="1" dirty="0"/>
          </a:p>
        </p:txBody>
      </p:sp>
      <p:pic>
        <p:nvPicPr>
          <p:cNvPr id="629" name="Imagen 4" descr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527" y="2779389"/>
            <a:ext cx="539340" cy="539339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CuadroTexto 6"/>
          <p:cNvSpPr txBox="1"/>
          <p:nvPr/>
        </p:nvSpPr>
        <p:spPr>
          <a:xfrm>
            <a:off x="6779670" y="3249301"/>
            <a:ext cx="151336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es-MX" sz="3600" dirty="0"/>
              <a:t>7</a:t>
            </a:r>
            <a:r>
              <a:rPr sz="3600" dirty="0"/>
              <a:t>%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57" l="0" r="99306">
                        <a14:foregroundMark x1="3472" y1="70286" x2="3472" y2="70286"/>
                        <a14:foregroundMark x1="7639" y1="53143" x2="7639" y2="53143"/>
                        <a14:foregroundMark x1="11111" y1="46286" x2="11111" y2="46286"/>
                        <a14:foregroundMark x1="14583" y1="40000" x2="14583" y2="40000"/>
                        <a14:foregroundMark x1="17361" y1="33714" x2="17361" y2="33714"/>
                        <a14:foregroundMark x1="21875" y1="29714" x2="21875" y2="29714"/>
                        <a14:foregroundMark x1="25694" y1="25143" x2="25694" y2="25143"/>
                        <a14:foregroundMark x1="30556" y1="21714" x2="30556" y2="21714"/>
                        <a14:foregroundMark x1="35417" y1="19429" x2="35417" y2="19429"/>
                        <a14:foregroundMark x1="39931" y1="16571" x2="39931" y2="16571"/>
                        <a14:foregroundMark x1="44444" y1="14857" x2="44444" y2="14857"/>
                        <a14:foregroundMark x1="49653" y1="11429" x2="49653" y2="11429"/>
                        <a14:foregroundMark x1="50000" y1="41143" x2="50000" y2="41143"/>
                        <a14:foregroundMark x1="54514" y1="13143" x2="54514" y2="13143"/>
                        <a14:foregroundMark x1="60417" y1="14857" x2="60417" y2="14857"/>
                        <a14:foregroundMark x1="64583" y1="17143" x2="64583" y2="17143"/>
                        <a14:foregroundMark x1="70486" y1="18286" x2="70486" y2="18286"/>
                        <a14:foregroundMark x1="74306" y1="23429" x2="74306" y2="23429"/>
                        <a14:foregroundMark x1="78125" y1="29714" x2="78125" y2="29714"/>
                        <a14:foregroundMark x1="82292" y1="33714" x2="82292" y2="33714"/>
                        <a14:foregroundMark x1="85417" y1="40571" x2="85417" y2="40571"/>
                        <a14:foregroundMark x1="88889" y1="46857" x2="88889" y2="46857"/>
                        <a14:foregroundMark x1="93403" y1="51429" x2="93403" y2="51429"/>
                        <a14:foregroundMark x1="92708" y1="74857" x2="92708" y2="74857"/>
                        <a14:foregroundMark x1="2778" y1="78857" x2="2778" y2="7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01" y="2019004"/>
            <a:ext cx="1758237" cy="13365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>
            <a:extLst>
              <a:ext uri="{FF2B5EF4-FFF2-40B4-BE49-F238E27FC236}">
                <a16:creationId xmlns:a16="http://schemas.microsoft.com/office/drawing/2014/main" id="{2E05AA21-476E-4E81-A4C8-86EA07DCADF8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BF699B1F-13A8-41EE-93D7-A790CCEAF633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n 25" descr="Imagen 25">
              <a:extLst>
                <a:ext uri="{FF2B5EF4-FFF2-40B4-BE49-F238E27FC236}">
                  <a16:creationId xmlns:a16="http://schemas.microsoft.com/office/drawing/2014/main" id="{D9E2DC28-EF64-4FF2-A0FC-29C92E829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CB70ABA7-6349-4994-81C6-45D1A21977AA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36634088-F7B4-4A8E-B583-63F3C218891A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7" name="Imagen 20">
            <a:extLst>
              <a:ext uri="{FF2B5EF4-FFF2-40B4-BE49-F238E27FC236}">
                <a16:creationId xmlns:a16="http://schemas.microsoft.com/office/drawing/2014/main" id="{2119F6CE-D2C1-4F97-B013-D1FE3F3A6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2" b="2542"/>
          <a:stretch/>
        </p:blipFill>
        <p:spPr>
          <a:xfrm>
            <a:off x="54592" y="3248167"/>
            <a:ext cx="12137408" cy="177420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D701315-50C8-4370-A4D8-DA39F821A934}"/>
              </a:ext>
            </a:extLst>
          </p:cNvPr>
          <p:cNvSpPr txBox="1">
            <a:spLocks/>
          </p:cNvSpPr>
          <p:nvPr/>
        </p:nvSpPr>
        <p:spPr>
          <a:xfrm>
            <a:off x="3272917" y="5180520"/>
            <a:ext cx="8576839" cy="117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600" b="1" dirty="0">
                <a:solidFill>
                  <a:srgbClr val="008A3E"/>
                </a:solidFill>
              </a:rPr>
              <a:t>HOREB Brasil é a subsidiária responsável pela Produção, Distribuição e Comercialização do Green Plus e </a:t>
            </a:r>
            <a:r>
              <a:rPr lang="pt-BR" sz="2600" b="1" dirty="0" err="1">
                <a:solidFill>
                  <a:srgbClr val="008A3E"/>
                </a:solidFill>
              </a:rPr>
              <a:t>Bio</a:t>
            </a:r>
            <a:r>
              <a:rPr lang="pt-BR" sz="2600" b="1" dirty="0">
                <a:solidFill>
                  <a:srgbClr val="008A3E"/>
                </a:solidFill>
              </a:rPr>
              <a:t> </a:t>
            </a:r>
            <a:r>
              <a:rPr lang="pt-BR" sz="2600" b="1" dirty="0" err="1">
                <a:solidFill>
                  <a:srgbClr val="008A3E"/>
                </a:solidFill>
              </a:rPr>
              <a:t>Booster</a:t>
            </a:r>
            <a:r>
              <a:rPr lang="pt-BR" sz="2600" b="1" dirty="0">
                <a:solidFill>
                  <a:srgbClr val="008A3E"/>
                </a:solidFill>
              </a:rPr>
              <a:t> no Mercosul e do AV Green para o mundo.</a:t>
            </a:r>
            <a:endParaRPr lang="es-MX" sz="2600" b="1" dirty="0">
              <a:solidFill>
                <a:srgbClr val="008A3E"/>
              </a:solidFill>
            </a:endParaRPr>
          </a:p>
        </p:txBody>
      </p:sp>
      <p:sp>
        <p:nvSpPr>
          <p:cNvPr id="9" name="CuadroTexto 14">
            <a:extLst>
              <a:ext uri="{FF2B5EF4-FFF2-40B4-BE49-F238E27FC236}">
                <a16:creationId xmlns:a16="http://schemas.microsoft.com/office/drawing/2014/main" id="{75C6A703-F457-454D-9F3B-FA469829DC5A}"/>
              </a:ext>
            </a:extLst>
          </p:cNvPr>
          <p:cNvSpPr txBox="1"/>
          <p:nvPr/>
        </p:nvSpPr>
        <p:spPr>
          <a:xfrm>
            <a:off x="0" y="4510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QUEM SOMOS ?</a:t>
            </a:r>
          </a:p>
        </p:txBody>
      </p:sp>
      <p:pic>
        <p:nvPicPr>
          <p:cNvPr id="11" name="Imagen 1">
            <a:extLst>
              <a:ext uri="{FF2B5EF4-FFF2-40B4-BE49-F238E27FC236}">
                <a16:creationId xmlns:a16="http://schemas.microsoft.com/office/drawing/2014/main" id="{55D1F860-B198-4BF6-8E8C-9792309A0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" b="100000" l="0" r="100000">
                        <a14:foregroundMark x1="60341" y1="72427" x2="60341" y2="72427"/>
                        <a14:foregroundMark x1="31873" y1="52621" x2="31873" y2="52621"/>
                        <a14:foregroundMark x1="76886" y1="11650" x2="76886" y2="11650"/>
                        <a14:foregroundMark x1="58151" y1="17282" x2="58151" y2="17282"/>
                        <a14:foregroundMark x1="39416" y1="16117" x2="39416" y2="16117"/>
                        <a14:foregroundMark x1="57178" y1="63689" x2="57178" y2="63689"/>
                      </a14:backgroundRemoval>
                    </a14:imgEffect>
                  </a14:imgLayer>
                </a14:imgProps>
              </a:ext>
            </a:extLst>
          </a:blip>
          <a:srcRect l="-1466" t="14187" r="1466" b="-14187"/>
          <a:stretch/>
        </p:blipFill>
        <p:spPr>
          <a:xfrm>
            <a:off x="54592" y="1337481"/>
            <a:ext cx="4655672" cy="59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57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935" y="1919638"/>
            <a:ext cx="2947790" cy="83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Rectángulo 3"/>
          <p:cNvSpPr/>
          <p:nvPr/>
        </p:nvSpPr>
        <p:spPr>
          <a:xfrm>
            <a:off x="173499" y="5920407"/>
            <a:ext cx="11845001" cy="759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just">
              <a:defRPr sz="2800">
                <a:solidFill>
                  <a:srgbClr val="404040"/>
                </a:solidFill>
              </a:defRPr>
            </a:pPr>
            <a:endParaRPr dirty="0"/>
          </a:p>
        </p:txBody>
      </p:sp>
      <p:sp>
        <p:nvSpPr>
          <p:cNvPr id="632" name="CuadroTexto 14"/>
          <p:cNvSpPr txBox="1"/>
          <p:nvPr/>
        </p:nvSpPr>
        <p:spPr>
          <a:xfrm>
            <a:off x="0" y="451096"/>
            <a:ext cx="1219200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O QUE É O COMBUSTÍVEL DE TRANSIÇÃO ENERGÉTICA</a:t>
            </a:r>
            <a:r>
              <a:rPr dirty="0"/>
              <a:t>?</a:t>
            </a:r>
          </a:p>
        </p:txBody>
      </p:sp>
      <p:pic>
        <p:nvPicPr>
          <p:cNvPr id="633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009" y="2940092"/>
            <a:ext cx="1129926" cy="909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Grupo 6"/>
          <p:cNvGrpSpPr/>
          <p:nvPr/>
        </p:nvGrpSpPr>
        <p:grpSpPr>
          <a:xfrm>
            <a:off x="10144647" y="2877192"/>
            <a:ext cx="1233866" cy="900345"/>
            <a:chOff x="-1" y="0"/>
            <a:chExt cx="1233864" cy="900343"/>
          </a:xfrm>
        </p:grpSpPr>
        <p:pic>
          <p:nvPicPr>
            <p:cNvPr id="634" name="Imagen 4" descr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6" y="0"/>
              <a:ext cx="1190538" cy="900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n 5" descr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466344"/>
              <a:ext cx="1206465" cy="415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7" name="Rectángulo 20"/>
          <p:cNvSpPr/>
          <p:nvPr/>
        </p:nvSpPr>
        <p:spPr>
          <a:xfrm>
            <a:off x="279396" y="1151796"/>
            <a:ext cx="7728626" cy="2492986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800">
                <a:solidFill>
                  <a:srgbClr val="808080"/>
                </a:solidFill>
              </a:defRPr>
            </a:pPr>
            <a:r>
              <a:rPr lang="pt-BR" sz="2600" b="1" dirty="0">
                <a:solidFill>
                  <a:srgbClr val="00B050"/>
                </a:solidFill>
              </a:rPr>
              <a:t>Combustível de Transição Energética</a:t>
            </a:r>
            <a:r>
              <a:rPr sz="2600" dirty="0"/>
              <a:t>, </a:t>
            </a:r>
            <a:r>
              <a:rPr lang="es-MX" sz="2600" dirty="0"/>
              <a:t>é </a:t>
            </a:r>
            <a:r>
              <a:rPr lang="es-MX" sz="2600" dirty="0" err="1"/>
              <a:t>aquele</a:t>
            </a:r>
            <a:r>
              <a:rPr lang="es-MX" sz="2600" dirty="0"/>
              <a:t> </a:t>
            </a:r>
            <a:r>
              <a:rPr lang="pt-BR" sz="2600" dirty="0"/>
              <a:t>cuja estrutura molecular garante uma melhor oxigenação, obtendo combustão de </a:t>
            </a:r>
            <a:r>
              <a:rPr sz="2600" b="1" dirty="0" err="1"/>
              <a:t>ma</a:t>
            </a:r>
            <a:r>
              <a:rPr lang="en-US" sz="2600" b="1" dirty="0" err="1"/>
              <a:t>i</a:t>
            </a:r>
            <a:r>
              <a:rPr sz="2600" b="1" dirty="0" err="1"/>
              <a:t>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Eficiência</a:t>
            </a:r>
            <a:r>
              <a:rPr lang="es-MX" sz="2600" b="1" dirty="0">
                <a:solidFill>
                  <a:srgbClr val="00B050"/>
                </a:solidFill>
              </a:rPr>
              <a:t> Energética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e</a:t>
            </a:r>
            <a:r>
              <a:rPr sz="2600" dirty="0"/>
              <a:t> </a:t>
            </a:r>
            <a:r>
              <a:rPr sz="2600" b="1" dirty="0" err="1"/>
              <a:t>menor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Emissão</a:t>
            </a:r>
            <a:r>
              <a:rPr lang="es-MX" sz="2600" b="1" dirty="0">
                <a:solidFill>
                  <a:srgbClr val="00B050"/>
                </a:solidFill>
              </a:rPr>
              <a:t> de Gases </a:t>
            </a:r>
            <a:r>
              <a:rPr lang="es-MX" sz="2600" b="1" dirty="0" err="1">
                <a:solidFill>
                  <a:srgbClr val="00B050"/>
                </a:solidFill>
              </a:rPr>
              <a:t>Poluentes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s-MX" sz="2600" dirty="0"/>
              <a:t>para a atmosfera, </a:t>
            </a:r>
            <a:r>
              <a:rPr lang="pt-BR" sz="2600" dirty="0"/>
              <a:t>sem alterar as propriedades físicas e químicas dos combustíveis.</a:t>
            </a:r>
            <a:endParaRPr sz="2600" dirty="0"/>
          </a:p>
        </p:txBody>
      </p:sp>
      <p:grpSp>
        <p:nvGrpSpPr>
          <p:cNvPr id="642" name="Grupo 23"/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638" name="object 4"/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39" name="Imagen 25" descr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0" name="object 3"/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641" name="object 3"/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643" name="CuadroTexto 43"/>
          <p:cNvSpPr txBox="1"/>
          <p:nvPr/>
        </p:nvSpPr>
        <p:spPr>
          <a:xfrm>
            <a:off x="1618185" y="6036752"/>
            <a:ext cx="196759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Eficiência</a:t>
            </a:r>
            <a:endParaRPr dirty="0"/>
          </a:p>
        </p:txBody>
      </p:sp>
      <p:sp>
        <p:nvSpPr>
          <p:cNvPr id="644" name="CuadroTexto 45"/>
          <p:cNvSpPr txBox="1"/>
          <p:nvPr/>
        </p:nvSpPr>
        <p:spPr>
          <a:xfrm>
            <a:off x="3832738" y="6035874"/>
            <a:ext cx="224218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Poluentes</a:t>
            </a:r>
            <a:endParaRPr dirty="0"/>
          </a:p>
        </p:txBody>
      </p:sp>
      <p:sp>
        <p:nvSpPr>
          <p:cNvPr id="651" name="CuadroTexto 40"/>
          <p:cNvSpPr txBox="1"/>
          <p:nvPr/>
        </p:nvSpPr>
        <p:spPr>
          <a:xfrm>
            <a:off x="8114401" y="6047244"/>
            <a:ext cx="264595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Gases do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Estufa</a:t>
            </a:r>
            <a:endParaRPr lang="en-US" dirty="0"/>
          </a:p>
        </p:txBody>
      </p:sp>
      <p:sp>
        <p:nvSpPr>
          <p:cNvPr id="657" name="CuadroTexto 28"/>
          <p:cNvSpPr txBox="1"/>
          <p:nvPr/>
        </p:nvSpPr>
        <p:spPr>
          <a:xfrm>
            <a:off x="8275720" y="1133802"/>
            <a:ext cx="3064577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solidFill>
                  <a:srgbClr val="00B050"/>
                </a:solidFill>
              </a:defRPr>
            </a:lvl1pPr>
          </a:lstStyle>
          <a:p>
            <a:r>
              <a:rPr lang="es-MX" dirty="0"/>
              <a:t>Como se </a:t>
            </a:r>
            <a:r>
              <a:rPr lang="es-MX" dirty="0" err="1"/>
              <a:t>obtém</a:t>
            </a:r>
            <a:r>
              <a:rPr lang="es-MX" dirty="0"/>
              <a:t> ?</a:t>
            </a:r>
            <a:endParaRPr dirty="0"/>
          </a:p>
        </p:txBody>
      </p:sp>
      <p:sp>
        <p:nvSpPr>
          <p:cNvPr id="33" name="Elipse 32"/>
          <p:cNvSpPr/>
          <p:nvPr/>
        </p:nvSpPr>
        <p:spPr>
          <a:xfrm>
            <a:off x="4104515" y="4234746"/>
            <a:ext cx="1753487" cy="1642606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/>
          <p:cNvSpPr/>
          <p:nvPr/>
        </p:nvSpPr>
        <p:spPr>
          <a:xfrm>
            <a:off x="4350208" y="4722742"/>
            <a:ext cx="1207242" cy="1136959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4551886" y="5056049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50%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8609586" y="4247782"/>
            <a:ext cx="1753487" cy="1663588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/>
          <p:cNvSpPr/>
          <p:nvPr/>
        </p:nvSpPr>
        <p:spPr>
          <a:xfrm>
            <a:off x="9145930" y="5276983"/>
            <a:ext cx="637947" cy="588760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9145931" y="5347478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1823443" y="4233061"/>
            <a:ext cx="1753487" cy="1648942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Grupo 39"/>
          <p:cNvGrpSpPr/>
          <p:nvPr/>
        </p:nvGrpSpPr>
        <p:grpSpPr>
          <a:xfrm>
            <a:off x="1830003" y="4339879"/>
            <a:ext cx="1735420" cy="1179549"/>
            <a:chOff x="242887" y="652462"/>
            <a:chExt cx="11706225" cy="6699054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4" b="93310" l="3255" r="97071">
                          <a14:foregroundMark x1="11066" y1="52659" x2="11066" y2="52659"/>
                          <a14:foregroundMark x1="11310" y1="76672" x2="11310" y2="76672"/>
                          <a14:foregroundMark x1="89829" y1="76672" x2="89829" y2="76672"/>
                          <a14:foregroundMark x1="8462" y1="75300" x2="8462" y2="75300"/>
                          <a14:foregroundMark x1="18145" y1="46998" x2="18145" y2="469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887" y="652462"/>
              <a:ext cx="11706225" cy="5553075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51" b="93900" l="9508" r="895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10407">
              <a:off x="5992541" y="2198491"/>
              <a:ext cx="2905125" cy="5153025"/>
            </a:xfrm>
            <a:prstGeom prst="rect">
              <a:avLst/>
            </a:prstGeom>
          </p:spPr>
        </p:pic>
      </p:grpSp>
      <p:sp>
        <p:nvSpPr>
          <p:cNvPr id="43" name="CuadroTexto 42"/>
          <p:cNvSpPr txBox="1"/>
          <p:nvPr/>
        </p:nvSpPr>
        <p:spPr>
          <a:xfrm>
            <a:off x="2379693" y="4597930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6360913" y="4226636"/>
            <a:ext cx="1753487" cy="1667351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/>
          <p:cNvSpPr/>
          <p:nvPr/>
        </p:nvSpPr>
        <p:spPr>
          <a:xfrm>
            <a:off x="6705926" y="4901537"/>
            <a:ext cx="1005564" cy="975815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6825861" y="5206827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30%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200553" y="6047241"/>
            <a:ext cx="203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B050"/>
                </a:solidFill>
              </a:rPr>
              <a:t>Carbono Negro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8815106" y="1599753"/>
            <a:ext cx="198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1:20.000</a:t>
            </a:r>
          </a:p>
        </p:txBody>
      </p:sp>
    </p:spTree>
    <p:extLst>
      <p:ext uri="{BB962C8B-B14F-4D97-AF65-F5344CB8AC3E}">
        <p14:creationId xmlns:p14="http://schemas.microsoft.com/office/powerpoint/2010/main" val="218414402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amado verde com árvores ao fundo&#10;&#10;Descrição gerada automaticamente com confiança média">
            <a:extLst>
              <a:ext uri="{FF2B5EF4-FFF2-40B4-BE49-F238E27FC236}">
                <a16:creationId xmlns:a16="http://schemas.microsoft.com/office/drawing/2014/main" id="{AD548D42-E0FB-6D7A-CBF1-D7C642126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974AFE-3361-4658-8EF8-B86EE5C1ECC1}"/>
              </a:ext>
            </a:extLst>
          </p:cNvPr>
          <p:cNvSpPr txBox="1"/>
          <p:nvPr/>
        </p:nvSpPr>
        <p:spPr>
          <a:xfrm>
            <a:off x="201255" y="4935274"/>
            <a:ext cx="13152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DUQUE DE CAXIAS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42E0F3-E589-4D32-AFF6-02159DDC71C1}"/>
              </a:ext>
            </a:extLst>
          </p:cNvPr>
          <p:cNvSpPr txBox="1"/>
          <p:nvPr/>
        </p:nvSpPr>
        <p:spPr>
          <a:xfrm>
            <a:off x="0" y="4501120"/>
            <a:ext cx="522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DE JANEIRO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F7C1CD-A320-4874-83B9-76BFDB15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40A410-D6C4-42C4-8BDB-CF6F2724C34B}"/>
              </a:ext>
            </a:extLst>
          </p:cNvPr>
          <p:cNvSpPr txBox="1"/>
          <p:nvPr/>
        </p:nvSpPr>
        <p:spPr>
          <a:xfrm>
            <a:off x="667918" y="320610"/>
            <a:ext cx="8328560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Bolso do Usuário e o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Meio Ambiente</a:t>
            </a:r>
            <a:endParaRPr kumimoji="0" lang="pt-BR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5EE4ED1-76C6-4903-BC82-0A483188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31" y="3076554"/>
            <a:ext cx="2798067" cy="27874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03F4AF-FCD7-41F6-805A-326E112AE55C}"/>
              </a:ext>
            </a:extLst>
          </p:cNvPr>
          <p:cNvSpPr txBox="1"/>
          <p:nvPr/>
        </p:nvSpPr>
        <p:spPr>
          <a:xfrm>
            <a:off x="5760402" y="2764875"/>
            <a:ext cx="489492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Agradecem pela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C156A4-FF95-4636-9B84-5492D55DEE1E}"/>
              </a:ext>
            </a:extLst>
          </p:cNvPr>
          <p:cNvSpPr txBox="1"/>
          <p:nvPr/>
        </p:nvSpPr>
        <p:spPr>
          <a:xfrm>
            <a:off x="7619600" y="3870104"/>
            <a:ext cx="445410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!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558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8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C2EC2D-24B8-6F7B-D1F9-7F6CA7D9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55932" y="2846291"/>
            <a:ext cx="27587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6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WILSON JOSÉ ROMÃO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58762" y="3166892"/>
            <a:ext cx="2955925" cy="1114344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lang="pt-BR" sz="1200" spc="-40" dirty="0">
                <a:solidFill>
                  <a:srgbClr val="FFFFFF"/>
                </a:solidFill>
                <a:latin typeface="Arial"/>
                <a:cs typeface="Arial"/>
              </a:rPr>
              <a:t>DIRETOR GERAL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HOREB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MERCOSUR</a:t>
            </a:r>
            <a:endParaRPr sz="1200" dirty="0">
              <a:latin typeface="Arial"/>
              <a:cs typeface="Arial"/>
            </a:endParaRPr>
          </a:p>
          <a:p>
            <a:pPr marL="238760" marR="233045" algn="ctr">
              <a:lnSpc>
                <a:spcPct val="113100"/>
              </a:lnSpc>
              <a:spcBef>
                <a:spcPts val="490"/>
              </a:spcBef>
            </a:pPr>
            <a:r>
              <a:rPr sz="1400" u="sng" spc="-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wjromao@horeb-mercosur.com </a:t>
            </a:r>
            <a:r>
              <a:rPr sz="1400" spc="-375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sz="1400" u="sng" spc="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www.horeb-latam.com</a:t>
            </a:r>
            <a:endParaRPr lang="pt-BR" sz="1400" u="sng" spc="10" dirty="0">
              <a:solidFill>
                <a:schemeClr val="bg1">
                  <a:lumMod val="95000"/>
                </a:schemeClr>
              </a:solidFill>
              <a:uFill>
                <a:solidFill>
                  <a:srgbClr val="0000FF"/>
                </a:solidFill>
              </a:uFill>
              <a:latin typeface="Arial"/>
              <a:cs typeface="Arial"/>
            </a:endParaRPr>
          </a:p>
          <a:p>
            <a:pPr marL="238760" marR="233045" algn="ctr">
              <a:lnSpc>
                <a:spcPct val="113100"/>
              </a:lnSpc>
              <a:spcBef>
                <a:spcPts val="490"/>
              </a:spcBef>
            </a:pPr>
            <a:r>
              <a:rPr lang="pt-BR" sz="1400" u="sng" spc="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+55 (021) 99127-6505 </a:t>
            </a:r>
            <a:endParaRPr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22431" y="116602"/>
            <a:ext cx="4747133" cy="179980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74F3A5B-EF1B-4C0A-8565-2CDAF2EAB522}"/>
              </a:ext>
            </a:extLst>
          </p:cNvPr>
          <p:cNvSpPr txBox="1"/>
          <p:nvPr/>
        </p:nvSpPr>
        <p:spPr>
          <a:xfrm>
            <a:off x="4430085" y="4792612"/>
            <a:ext cx="333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Obrigado</a:t>
            </a:r>
            <a:r>
              <a:rPr lang="pt-BR" sz="8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 !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366A63F-8589-46E3-8B51-18364E324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3" y="5531724"/>
            <a:ext cx="1751746" cy="1168654"/>
          </a:xfrm>
          <a:prstGeom prst="rect">
            <a:avLst/>
          </a:prstGeom>
        </p:spPr>
      </p:pic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DEEF72F6-DBCB-EFBD-64A3-42B528C94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45" y="2762589"/>
            <a:ext cx="1518647" cy="15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1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rupo 2"/>
          <p:cNvGrpSpPr/>
          <p:nvPr/>
        </p:nvGrpSpPr>
        <p:grpSpPr>
          <a:xfrm>
            <a:off x="3507102" y="4329078"/>
            <a:ext cx="1602960" cy="1474366"/>
            <a:chOff x="0" y="0"/>
            <a:chExt cx="1437084" cy="1423987"/>
          </a:xfrm>
        </p:grpSpPr>
        <p:pic>
          <p:nvPicPr>
            <p:cNvPr id="662" name="Imagen 6" descr="Imagen 6"/>
            <p:cNvPicPr>
              <a:picLocks noChangeAspect="1"/>
            </p:cNvPicPr>
            <p:nvPr/>
          </p:nvPicPr>
          <p:blipFill>
            <a:blip r:embed="rId2"/>
            <a:srcRect r="3" b="10"/>
            <a:stretch>
              <a:fillRect/>
            </a:stretch>
          </p:blipFill>
          <p:spPr>
            <a:xfrm>
              <a:off x="-1" y="0"/>
              <a:ext cx="1437085" cy="142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cubicBezTo>
                    <a:pt x="4838" y="0"/>
                    <a:pt x="0" y="4835"/>
                    <a:pt x="0" y="10800"/>
                  </a:cubicBezTo>
                  <a:cubicBezTo>
                    <a:pt x="0" y="16765"/>
                    <a:pt x="4838" y="21600"/>
                    <a:pt x="10803" y="21600"/>
                  </a:cubicBezTo>
                  <a:cubicBezTo>
                    <a:pt x="16768" y="21600"/>
                    <a:pt x="21600" y="16765"/>
                    <a:pt x="21600" y="10800"/>
                  </a:cubicBezTo>
                  <a:cubicBezTo>
                    <a:pt x="21600" y="4835"/>
                    <a:pt x="16768" y="0"/>
                    <a:pt x="1080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63" name="Imagen 26" descr="Imagen 26"/>
            <p:cNvPicPr>
              <a:picLocks noChangeAspect="1"/>
            </p:cNvPicPr>
            <p:nvPr/>
          </p:nvPicPr>
          <p:blipFill>
            <a:blip r:embed="rId3"/>
            <a:srcRect l="30105" t="37273" r="29727" b="37510"/>
            <a:stretch>
              <a:fillRect/>
            </a:stretch>
          </p:blipFill>
          <p:spPr>
            <a:xfrm>
              <a:off x="396920" y="507509"/>
              <a:ext cx="658348" cy="365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1" name="CuadroTexto 25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CONVALIDAÇÃO ECOLÓGICA DO GREEN PLUS</a:t>
            </a:r>
            <a:endParaRPr dirty="0"/>
          </a:p>
        </p:txBody>
      </p:sp>
      <p:sp>
        <p:nvSpPr>
          <p:cNvPr id="672" name="CuadroTexto 1"/>
          <p:cNvSpPr txBox="1"/>
          <p:nvPr/>
        </p:nvSpPr>
        <p:spPr>
          <a:xfrm>
            <a:off x="880935" y="1421374"/>
            <a:ext cx="6494650" cy="255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defRPr sz="3200">
                <a:solidFill>
                  <a:srgbClr val="808080"/>
                </a:solidFill>
              </a:defRPr>
            </a:pPr>
            <a:r>
              <a:rPr lang="es-MX" dirty="0"/>
              <a:t>Convalida a </a:t>
            </a:r>
            <a:r>
              <a:rPr lang="es-MX" b="1" dirty="0" err="1">
                <a:solidFill>
                  <a:srgbClr val="1D953B"/>
                </a:solidFill>
              </a:rPr>
              <a:t>redução</a:t>
            </a:r>
            <a:r>
              <a:rPr dirty="0"/>
              <a:t> de </a:t>
            </a:r>
            <a:r>
              <a:rPr lang="pt-BR" b="1" dirty="0"/>
              <a:t>Gás de Efeito Estufa</a:t>
            </a:r>
            <a:r>
              <a:rPr b="1" dirty="0"/>
              <a:t> </a:t>
            </a:r>
            <a:r>
              <a:rPr lang="pt-BR" dirty="0"/>
              <a:t>do combustível líquido, agregado com a tecnologia </a:t>
            </a:r>
            <a:r>
              <a:rPr b="1" dirty="0">
                <a:solidFill>
                  <a:srgbClr val="1D953B"/>
                </a:solidFill>
              </a:rPr>
              <a:t>Green Plus </a:t>
            </a:r>
            <a:r>
              <a:rPr b="1" dirty="0">
                <a:solidFill>
                  <a:srgbClr val="008A3E"/>
                </a:solidFill>
              </a:rPr>
              <a:t>(</a:t>
            </a:r>
            <a:r>
              <a:rPr lang="pt-BR" b="1" dirty="0">
                <a:solidFill>
                  <a:srgbClr val="008A3E"/>
                </a:solidFill>
              </a:rPr>
              <a:t>Combustível de Transição Energética</a:t>
            </a:r>
            <a:r>
              <a:rPr b="1" dirty="0">
                <a:solidFill>
                  <a:srgbClr val="008A3E"/>
                </a:solidFill>
              </a:rPr>
              <a:t>)</a:t>
            </a:r>
          </a:p>
        </p:txBody>
      </p:sp>
      <p:pic>
        <p:nvPicPr>
          <p:cNvPr id="673" name="Imagen 5" descr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912" y="1612231"/>
            <a:ext cx="3428211" cy="457775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77" name="Imagen 28" descr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27" y="3952025"/>
            <a:ext cx="644642" cy="64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CuadroTexto 30"/>
          <p:cNvSpPr txBox="1"/>
          <p:nvPr/>
        </p:nvSpPr>
        <p:spPr>
          <a:xfrm>
            <a:off x="4689577" y="4652251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680" name="CuadroTexto 31"/>
          <p:cNvSpPr txBox="1"/>
          <p:nvPr/>
        </p:nvSpPr>
        <p:spPr>
          <a:xfrm>
            <a:off x="4486467" y="5279494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681" name="CuadroTexto 32"/>
          <p:cNvSpPr txBox="1"/>
          <p:nvPr/>
        </p:nvSpPr>
        <p:spPr>
          <a:xfrm>
            <a:off x="4841977" y="4804651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682" name="CuadroTexto 33"/>
          <p:cNvSpPr txBox="1"/>
          <p:nvPr/>
        </p:nvSpPr>
        <p:spPr>
          <a:xfrm>
            <a:off x="3632428" y="5253405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11</a:t>
            </a:r>
          </a:p>
        </p:txBody>
      </p:sp>
      <p:sp>
        <p:nvSpPr>
          <p:cNvPr id="683" name="CuadroTexto 34"/>
          <p:cNvSpPr txBox="1"/>
          <p:nvPr/>
        </p:nvSpPr>
        <p:spPr>
          <a:xfrm>
            <a:off x="3493028" y="5066261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12</a:t>
            </a:r>
          </a:p>
        </p:txBody>
      </p:sp>
      <p:sp>
        <p:nvSpPr>
          <p:cNvPr id="684" name="CuadroTexto 35"/>
          <p:cNvSpPr txBox="1"/>
          <p:nvPr/>
        </p:nvSpPr>
        <p:spPr>
          <a:xfrm>
            <a:off x="3429180" y="4851936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13</a:t>
            </a:r>
          </a:p>
        </p:txBody>
      </p:sp>
      <p:sp>
        <p:nvSpPr>
          <p:cNvPr id="685" name="CuadroTexto 36"/>
          <p:cNvSpPr txBox="1"/>
          <p:nvPr/>
        </p:nvSpPr>
        <p:spPr>
          <a:xfrm>
            <a:off x="3708657" y="4290125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686" name="CuadroTexto 37"/>
          <p:cNvSpPr txBox="1"/>
          <p:nvPr/>
        </p:nvSpPr>
        <p:spPr>
          <a:xfrm>
            <a:off x="3928317" y="4196552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17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FE90059-FBC6-5F50-AA5F-986B39D0E39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47DC8BC4-F150-2515-B285-EC1EAB38D4AE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BB783898-5612-72AA-6A4A-92C1CE67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2927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1D70C91-44F9-465A-BFF8-67F3573F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1" y="1139484"/>
            <a:ext cx="3650678" cy="51698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690C35-901F-4F76-B16F-DCB96840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1" y="1139484"/>
            <a:ext cx="3650678" cy="51698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1730B7-3A13-495C-A4B8-4D8C627C3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11" y="1139484"/>
            <a:ext cx="3650678" cy="5169876"/>
          </a:xfrm>
          <a:prstGeom prst="rect">
            <a:avLst/>
          </a:prstGeom>
        </p:spPr>
      </p:pic>
      <p:sp>
        <p:nvSpPr>
          <p:cNvPr id="14" name="CuadroTexto 25">
            <a:extLst>
              <a:ext uri="{FF2B5EF4-FFF2-40B4-BE49-F238E27FC236}">
                <a16:creationId xmlns:a16="http://schemas.microsoft.com/office/drawing/2014/main" id="{98B35CE6-9C31-4D35-A09F-2F5EB9C6A501}"/>
              </a:ext>
            </a:extLst>
          </p:cNvPr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ECOETIQUETA</a:t>
            </a:r>
            <a:endParaRPr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2E81F7C-B4F7-1F6C-68A9-E81501AD8072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C4D305B6-0C6F-D4F3-D5A8-618B6F51B6B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8" name="Imagem 1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88C44CF-E0CA-38E9-8514-D9B4E2D9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5565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E2CBABA3-1D67-0993-4AD7-14C01A913EDE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774F028C-9332-75EC-74C2-212AEB28434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6" name="Imagem 1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1C9969C3-617C-5C85-BCCB-F20CDDCB3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sp>
        <p:nvSpPr>
          <p:cNvPr id="14" name="CuadroTexto 25">
            <a:extLst>
              <a:ext uri="{FF2B5EF4-FFF2-40B4-BE49-F238E27FC236}">
                <a16:creationId xmlns:a16="http://schemas.microsoft.com/office/drawing/2014/main" id="{98B35CE6-9C31-4D35-A09F-2F5EB9C6A501}"/>
              </a:ext>
            </a:extLst>
          </p:cNvPr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ECOETIQUETA – REVALIDAÇÃO 2023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39FBF5-1476-B828-6262-68D66404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81" y="920180"/>
            <a:ext cx="3238500" cy="550545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B11F1A2-9F22-DD05-C08F-3A95D64118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6CCC19-F107-5D5D-0BF4-E9CA973A4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95" b="39342"/>
          <a:stretch/>
        </p:blipFill>
        <p:spPr>
          <a:xfrm>
            <a:off x="2842615" y="3429000"/>
            <a:ext cx="6473832" cy="1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04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06F2A5-67EF-35B2-99CD-97D847EB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55" y="457200"/>
            <a:ext cx="852129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85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1369</Words>
  <Application>Microsoft Office PowerPoint</Application>
  <PresentationFormat>Widescreen</PresentationFormat>
  <Paragraphs>308</Paragraphs>
  <Slides>52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Brush Script MT</vt:lpstr>
      <vt:lpstr>Calibri</vt:lpstr>
      <vt:lpstr>Calibri Light</vt:lpstr>
      <vt:lpstr>Helvetica</vt:lpstr>
      <vt:lpstr>Trebuchet MS</vt:lpstr>
      <vt:lpstr>Wingdings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Catalisador Que Transforma O Combustível</vt:lpstr>
      <vt:lpstr>¿Qué es                               ? </vt:lpstr>
      <vt:lpstr>Apresentação do PowerPoint</vt:lpstr>
      <vt:lpstr>Apresentação do PowerPoint</vt:lpstr>
      <vt:lpstr>Apresentação do PowerPoint</vt:lpstr>
      <vt:lpstr>Apresentação do PowerPoint</vt:lpstr>
      <vt:lpstr>ACREDITAÇÃO ISO 17025 PELO INMETRO: COMPETÊNCIA EM  LABORATÓRIOS DE ENSAIOS, CALIBRAÇÃO E AMOSTRAGEM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WILSON JOSÉ ROMÃO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Lima Souza</cp:lastModifiedBy>
  <cp:revision>111</cp:revision>
  <dcterms:modified xsi:type="dcterms:W3CDTF">2023-08-25T16:16:08Z</dcterms:modified>
</cp:coreProperties>
</file>