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79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99.jpg" ContentType="image/jpeg"/>
  <Override PartName="/ppt/media/image200.jpg" ContentType="image/jpeg"/>
  <Override PartName="/ppt/media/image201.jpg" ContentType="image/jpeg"/>
  <Override PartName="/ppt/notesSlides/notesSlide16.xml" ContentType="application/vnd.openxmlformats-officedocument.presentationml.notesSlide+xml"/>
  <Override PartName="/ppt/media/image215.jpg" ContentType="image/jpe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245.jpg" ContentType="image/jpeg"/>
  <Override PartName="/ppt/media/image247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93"/>
  </p:notesMasterIdLst>
  <p:sldIdLst>
    <p:sldId id="1152" r:id="rId3"/>
    <p:sldId id="283" r:id="rId4"/>
    <p:sldId id="291" r:id="rId5"/>
    <p:sldId id="292" r:id="rId6"/>
    <p:sldId id="268" r:id="rId7"/>
    <p:sldId id="1212" r:id="rId8"/>
    <p:sldId id="294" r:id="rId9"/>
    <p:sldId id="306" r:id="rId10"/>
    <p:sldId id="341" r:id="rId11"/>
    <p:sldId id="307" r:id="rId12"/>
    <p:sldId id="319" r:id="rId13"/>
    <p:sldId id="1179" r:id="rId14"/>
    <p:sldId id="1265" r:id="rId15"/>
    <p:sldId id="296" r:id="rId16"/>
    <p:sldId id="308" r:id="rId17"/>
    <p:sldId id="266" r:id="rId18"/>
    <p:sldId id="262" r:id="rId19"/>
    <p:sldId id="263" r:id="rId20"/>
    <p:sldId id="1262" r:id="rId21"/>
    <p:sldId id="265" r:id="rId22"/>
    <p:sldId id="1242" r:id="rId23"/>
    <p:sldId id="280" r:id="rId24"/>
    <p:sldId id="1214" r:id="rId25"/>
    <p:sldId id="273" r:id="rId26"/>
    <p:sldId id="1240" r:id="rId27"/>
    <p:sldId id="1158" r:id="rId28"/>
    <p:sldId id="1149" r:id="rId29"/>
    <p:sldId id="258" r:id="rId30"/>
    <p:sldId id="259" r:id="rId31"/>
    <p:sldId id="264" r:id="rId32"/>
    <p:sldId id="1239" r:id="rId33"/>
    <p:sldId id="1159" r:id="rId34"/>
    <p:sldId id="413" r:id="rId35"/>
    <p:sldId id="411" r:id="rId36"/>
    <p:sldId id="417" r:id="rId37"/>
    <p:sldId id="416" r:id="rId38"/>
    <p:sldId id="1191" r:id="rId39"/>
    <p:sldId id="1194" r:id="rId40"/>
    <p:sldId id="1193" r:id="rId41"/>
    <p:sldId id="1201" r:id="rId42"/>
    <p:sldId id="1204" r:id="rId43"/>
    <p:sldId id="1202" r:id="rId44"/>
    <p:sldId id="1205" r:id="rId45"/>
    <p:sldId id="257" r:id="rId46"/>
    <p:sldId id="1261" r:id="rId47"/>
    <p:sldId id="260" r:id="rId48"/>
    <p:sldId id="1198" r:id="rId49"/>
    <p:sldId id="1243" r:id="rId50"/>
    <p:sldId id="1253" r:id="rId51"/>
    <p:sldId id="1244" r:id="rId52"/>
    <p:sldId id="1245" r:id="rId53"/>
    <p:sldId id="1246" r:id="rId54"/>
    <p:sldId id="350" r:id="rId55"/>
    <p:sldId id="345" r:id="rId56"/>
    <p:sldId id="346" r:id="rId57"/>
    <p:sldId id="347" r:id="rId58"/>
    <p:sldId id="348" r:id="rId59"/>
    <p:sldId id="349" r:id="rId60"/>
    <p:sldId id="1257" r:id="rId61"/>
    <p:sldId id="1259" r:id="rId62"/>
    <p:sldId id="408" r:id="rId63"/>
    <p:sldId id="409" r:id="rId64"/>
    <p:sldId id="410" r:id="rId65"/>
    <p:sldId id="352" r:id="rId66"/>
    <p:sldId id="1249" r:id="rId67"/>
    <p:sldId id="1250" r:id="rId68"/>
    <p:sldId id="1251" r:id="rId69"/>
    <p:sldId id="353" r:id="rId70"/>
    <p:sldId id="1199" r:id="rId71"/>
    <p:sldId id="1263" r:id="rId72"/>
    <p:sldId id="297" r:id="rId73"/>
    <p:sldId id="298" r:id="rId74"/>
    <p:sldId id="1215" r:id="rId75"/>
    <p:sldId id="422" r:id="rId76"/>
    <p:sldId id="1200" r:id="rId77"/>
    <p:sldId id="1171" r:id="rId78"/>
    <p:sldId id="1197" r:id="rId79"/>
    <p:sldId id="1254" r:id="rId80"/>
    <p:sldId id="1150" r:id="rId81"/>
    <p:sldId id="270" r:id="rId82"/>
    <p:sldId id="1216" r:id="rId83"/>
    <p:sldId id="340" r:id="rId84"/>
    <p:sldId id="299" r:id="rId85"/>
    <p:sldId id="301" r:id="rId86"/>
    <p:sldId id="344" r:id="rId87"/>
    <p:sldId id="318" r:id="rId88"/>
    <p:sldId id="277" r:id="rId89"/>
    <p:sldId id="338" r:id="rId90"/>
    <p:sldId id="311" r:id="rId91"/>
    <p:sldId id="1264" r:id="rId92"/>
  </p:sldIdLst>
  <p:sldSz cx="12192000" cy="6858000"/>
  <p:notesSz cx="7104063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87C"/>
    <a:srgbClr val="6C7478"/>
    <a:srgbClr val="4A5157"/>
    <a:srgbClr val="00B252"/>
    <a:srgbClr val="5D5D61"/>
    <a:srgbClr val="A5BD27"/>
    <a:srgbClr val="005288"/>
    <a:srgbClr val="1B874D"/>
    <a:srgbClr val="13884D"/>
    <a:srgbClr val="24B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D2172-2255-4B23-ADD7-6A02F10D7DDF}" v="2" dt="2023-08-15T20:36:28.90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1" autoAdjust="0"/>
    <p:restoredTop sz="92208" autoAdjust="0"/>
  </p:normalViewPr>
  <p:slideViewPr>
    <p:cSldViewPr snapToGrid="0">
      <p:cViewPr varScale="1">
        <p:scale>
          <a:sx n="61" d="100"/>
          <a:sy n="61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notesMaster" Target="notesMasters/notes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ma Souza" userId="5576c30c6694a5fe" providerId="LiveId" clId="{F65D2172-2255-4B23-ADD7-6A02F10D7DDF}"/>
    <pc:docChg chg="modSld">
      <pc:chgData name="Lima Souza" userId="5576c30c6694a5fe" providerId="LiveId" clId="{F65D2172-2255-4B23-ADD7-6A02F10D7DDF}" dt="2023-08-15T20:36:46.719" v="6" actId="1076"/>
      <pc:docMkLst>
        <pc:docMk/>
      </pc:docMkLst>
      <pc:sldChg chg="addSp delSp modSp mod">
        <pc:chgData name="Lima Souza" userId="5576c30c6694a5fe" providerId="LiveId" clId="{F65D2172-2255-4B23-ADD7-6A02F10D7DDF}" dt="2023-08-15T20:36:46.719" v="6" actId="1076"/>
        <pc:sldMkLst>
          <pc:docMk/>
          <pc:sldMk cId="514337701" sldId="291"/>
        </pc:sldMkLst>
        <pc:picChg chg="del">
          <ac:chgData name="Lima Souza" userId="5576c30c6694a5fe" providerId="LiveId" clId="{F65D2172-2255-4B23-ADD7-6A02F10D7DDF}" dt="2023-08-15T20:36:18.305" v="0" actId="478"/>
          <ac:picMkLst>
            <pc:docMk/>
            <pc:sldMk cId="514337701" sldId="291"/>
            <ac:picMk id="2" creationId="{A4F523EA-AB55-4A15-ADBE-2C732E058806}"/>
          </ac:picMkLst>
        </pc:picChg>
        <pc:picChg chg="add mod">
          <ac:chgData name="Lima Souza" userId="5576c30c6694a5fe" providerId="LiveId" clId="{F65D2172-2255-4B23-ADD7-6A02F10D7DDF}" dt="2023-08-15T20:36:46.719" v="6" actId="1076"/>
          <ac:picMkLst>
            <pc:docMk/>
            <pc:sldMk cId="514337701" sldId="291"/>
            <ac:picMk id="6" creationId="{1613441C-7856-E8A7-2781-741764FB3BB3}"/>
          </ac:picMkLst>
        </pc:picChg>
      </pc:sldChg>
    </pc:docChg>
  </pc:docChgLst>
  <pc:docChgLst>
    <pc:chgData name="Lima Souza" userId="5576c30c6694a5fe" providerId="LiveId" clId="{D4C1FD72-8DA3-4678-8B98-0B1AFD52AF35}"/>
    <pc:docChg chg="undo custSel addSld delSld modSld">
      <pc:chgData name="Lima Souza" userId="5576c30c6694a5fe" providerId="LiveId" clId="{D4C1FD72-8DA3-4678-8B98-0B1AFD52AF35}" dt="2023-02-23T21:09:49.411" v="394" actId="20577"/>
      <pc:docMkLst>
        <pc:docMk/>
      </pc:docMkLst>
      <pc:sldChg chg="modSp mod modAnim">
        <pc:chgData name="Lima Souza" userId="5576c30c6694a5fe" providerId="LiveId" clId="{D4C1FD72-8DA3-4678-8B98-0B1AFD52AF35}" dt="2023-02-23T20:20:14.581" v="368"/>
        <pc:sldMkLst>
          <pc:docMk/>
          <pc:sldMk cId="2360705689" sldId="270"/>
        </pc:sldMkLst>
        <pc:spChg chg="mod">
          <ac:chgData name="Lima Souza" userId="5576c30c6694a5fe" providerId="LiveId" clId="{D4C1FD72-8DA3-4678-8B98-0B1AFD52AF35}" dt="2023-02-23T20:18:35.921" v="353" actId="20577"/>
          <ac:spMkLst>
            <pc:docMk/>
            <pc:sldMk cId="2360705689" sldId="270"/>
            <ac:spMk id="10" creationId="{EF2D999D-C667-4E06-B8BC-33A77E23E102}"/>
          </ac:spMkLst>
        </pc:spChg>
        <pc:picChg chg="mod">
          <ac:chgData name="Lima Souza" userId="5576c30c6694a5fe" providerId="LiveId" clId="{D4C1FD72-8DA3-4678-8B98-0B1AFD52AF35}" dt="2023-02-23T20:20:03.648" v="367" actId="1076"/>
          <ac:picMkLst>
            <pc:docMk/>
            <pc:sldMk cId="2360705689" sldId="270"/>
            <ac:picMk id="11" creationId="{9C20EE2A-D55F-4D75-BF48-D2755A394341}"/>
          </ac:picMkLst>
        </pc:picChg>
      </pc:sldChg>
      <pc:sldChg chg="addSp delSp modSp mod">
        <pc:chgData name="Lima Souza" userId="5576c30c6694a5fe" providerId="LiveId" clId="{D4C1FD72-8DA3-4678-8B98-0B1AFD52AF35}" dt="2023-02-23T19:49:57.834" v="251" actId="478"/>
        <pc:sldMkLst>
          <pc:docMk/>
          <pc:sldMk cId="0" sldId="277"/>
        </pc:sldMkLst>
        <pc:spChg chg="mod">
          <ac:chgData name="Lima Souza" userId="5576c30c6694a5fe" providerId="LiveId" clId="{D4C1FD72-8DA3-4678-8B98-0B1AFD52AF35}" dt="2023-02-23T19:49:36.327" v="249" actId="1076"/>
          <ac:spMkLst>
            <pc:docMk/>
            <pc:sldMk cId="0" sldId="277"/>
            <ac:spMk id="3" creationId="{E3974AFE-3361-4658-8EF8-B86EE5C1ECC1}"/>
          </ac:spMkLst>
        </pc:spChg>
        <pc:spChg chg="mod">
          <ac:chgData name="Lima Souza" userId="5576c30c6694a5fe" providerId="LiveId" clId="{D4C1FD72-8DA3-4678-8B98-0B1AFD52AF35}" dt="2023-02-23T19:49:28.719" v="248" actId="1076"/>
          <ac:spMkLst>
            <pc:docMk/>
            <pc:sldMk cId="0" sldId="277"/>
            <ac:spMk id="4" creationId="{0E42E0F3-E589-4D32-AFF6-02159DDC71C1}"/>
          </ac:spMkLst>
        </pc:spChg>
        <pc:picChg chg="add mod ord">
          <ac:chgData name="Lima Souza" userId="5576c30c6694a5fe" providerId="LiveId" clId="{D4C1FD72-8DA3-4678-8B98-0B1AFD52AF35}" dt="2023-02-23T19:48:52.379" v="242" actId="1076"/>
          <ac:picMkLst>
            <pc:docMk/>
            <pc:sldMk cId="0" sldId="277"/>
            <ac:picMk id="2" creationId="{AD548D42-E0FB-6D7A-CBF1-D7C642126029}"/>
          </ac:picMkLst>
        </pc:picChg>
        <pc:picChg chg="del mod">
          <ac:chgData name="Lima Souza" userId="5576c30c6694a5fe" providerId="LiveId" clId="{D4C1FD72-8DA3-4678-8B98-0B1AFD52AF35}" dt="2023-02-23T19:49:57.834" v="251" actId="478"/>
          <ac:picMkLst>
            <pc:docMk/>
            <pc:sldMk cId="0" sldId="277"/>
            <ac:picMk id="6" creationId="{D5A17345-DED1-470A-AFC9-2C496F0479A3}"/>
          </ac:picMkLst>
        </pc:picChg>
        <pc:picChg chg="del">
          <ac:chgData name="Lima Souza" userId="5576c30c6694a5fe" providerId="LiveId" clId="{D4C1FD72-8DA3-4678-8B98-0B1AFD52AF35}" dt="2023-02-23T19:48:34.642" v="238" actId="478"/>
          <ac:picMkLst>
            <pc:docMk/>
            <pc:sldMk cId="0" sldId="277"/>
            <ac:picMk id="179" creationId="{00000000-0000-0000-0000-000000000000}"/>
          </ac:picMkLst>
        </pc:picChg>
        <pc:picChg chg="del">
          <ac:chgData name="Lima Souza" userId="5576c30c6694a5fe" providerId="LiveId" clId="{D4C1FD72-8DA3-4678-8B98-0B1AFD52AF35}" dt="2023-02-23T19:48:30.544" v="237" actId="478"/>
          <ac:picMkLst>
            <pc:docMk/>
            <pc:sldMk cId="0" sldId="277"/>
            <ac:picMk id="180" creationId="{00000000-0000-0000-0000-000000000000}"/>
          </ac:picMkLst>
        </pc:picChg>
      </pc:sldChg>
      <pc:sldChg chg="addSp modSp mod">
        <pc:chgData name="Lima Souza" userId="5576c30c6694a5fe" providerId="LiveId" clId="{D4C1FD72-8DA3-4678-8B98-0B1AFD52AF35}" dt="2023-02-23T19:55:42.286" v="261" actId="1076"/>
        <pc:sldMkLst>
          <pc:docMk/>
          <pc:sldMk cId="0" sldId="283"/>
        </pc:sldMkLst>
        <pc:spChg chg="mod">
          <ac:chgData name="Lima Souza" userId="5576c30c6694a5fe" providerId="LiveId" clId="{D4C1FD72-8DA3-4678-8B98-0B1AFD52AF35}" dt="2023-02-23T19:45:34.647" v="225" actId="1036"/>
          <ac:spMkLst>
            <pc:docMk/>
            <pc:sldMk cId="0" sldId="283"/>
            <ac:spMk id="5" creationId="{00000000-0000-0000-0000-000000000000}"/>
          </ac:spMkLst>
        </pc:spChg>
        <pc:spChg chg="mod">
          <ac:chgData name="Lima Souza" userId="5576c30c6694a5fe" providerId="LiveId" clId="{D4C1FD72-8DA3-4678-8B98-0B1AFD52AF35}" dt="2023-02-23T19:45:34.647" v="225" actId="1036"/>
          <ac:spMkLst>
            <pc:docMk/>
            <pc:sldMk cId="0" sldId="283"/>
            <ac:spMk id="6" creationId="{00000000-0000-0000-0000-000000000000}"/>
          </ac:spMkLst>
        </pc:spChg>
        <pc:spChg chg="mod">
          <ac:chgData name="Lima Souza" userId="5576c30c6694a5fe" providerId="LiveId" clId="{D4C1FD72-8DA3-4678-8B98-0B1AFD52AF35}" dt="2023-02-23T19:45:34.647" v="225" actId="1036"/>
          <ac:spMkLst>
            <pc:docMk/>
            <pc:sldMk cId="0" sldId="283"/>
            <ac:spMk id="17" creationId="{074F3A5B-EF1B-4C0A-8565-2CDAF2EAB522}"/>
          </ac:spMkLst>
        </pc:spChg>
        <pc:picChg chg="add mod">
          <ac:chgData name="Lima Souza" userId="5576c30c6694a5fe" providerId="LiveId" clId="{D4C1FD72-8DA3-4678-8B98-0B1AFD52AF35}" dt="2023-02-23T19:55:42.286" v="261" actId="1076"/>
          <ac:picMkLst>
            <pc:docMk/>
            <pc:sldMk cId="0" sldId="283"/>
            <ac:picMk id="4" creationId="{DEEF72F6-DBCB-EFBD-64A3-42B528C94544}"/>
          </ac:picMkLst>
        </pc:picChg>
      </pc:sldChg>
      <pc:sldChg chg="modSp mod">
        <pc:chgData name="Lima Souza" userId="5576c30c6694a5fe" providerId="LiveId" clId="{D4C1FD72-8DA3-4678-8B98-0B1AFD52AF35}" dt="2023-02-23T21:08:40.132" v="378" actId="20577"/>
        <pc:sldMkLst>
          <pc:docMk/>
          <pc:sldMk cId="4125756991" sldId="292"/>
        </pc:sldMkLst>
        <pc:spChg chg="mod">
          <ac:chgData name="Lima Souza" userId="5576c30c6694a5fe" providerId="LiveId" clId="{D4C1FD72-8DA3-4678-8B98-0B1AFD52AF35}" dt="2023-02-23T21:08:40.132" v="378" actId="20577"/>
          <ac:spMkLst>
            <pc:docMk/>
            <pc:sldMk cId="4125756991" sldId="292"/>
            <ac:spMk id="253" creationId="{00000000-0000-0000-0000-000000000000}"/>
          </ac:spMkLst>
        </pc:spChg>
      </pc:sldChg>
      <pc:sldChg chg="modSp mod">
        <pc:chgData name="Lima Souza" userId="5576c30c6694a5fe" providerId="LiveId" clId="{D4C1FD72-8DA3-4678-8B98-0B1AFD52AF35}" dt="2023-02-23T21:09:49.411" v="394" actId="20577"/>
        <pc:sldMkLst>
          <pc:docMk/>
          <pc:sldMk cId="295080291" sldId="318"/>
        </pc:sldMkLst>
        <pc:spChg chg="mod">
          <ac:chgData name="Lima Souza" userId="5576c30c6694a5fe" providerId="LiveId" clId="{D4C1FD72-8DA3-4678-8B98-0B1AFD52AF35}" dt="2023-02-23T21:09:49.411" v="394" actId="20577"/>
          <ac:spMkLst>
            <pc:docMk/>
            <pc:sldMk cId="295080291" sldId="318"/>
            <ac:spMk id="10" creationId="{A9E3AA05-17EC-4FF9-A0E1-5675A5DD449D}"/>
          </ac:spMkLst>
        </pc:spChg>
      </pc:sldChg>
      <pc:sldChg chg="modAnim">
        <pc:chgData name="Lima Souza" userId="5576c30c6694a5fe" providerId="LiveId" clId="{D4C1FD72-8DA3-4678-8B98-0B1AFD52AF35}" dt="2023-02-23T19:58:29.483" v="267"/>
        <pc:sldMkLst>
          <pc:docMk/>
          <pc:sldMk cId="1382801610" sldId="1158"/>
        </pc:sldMkLst>
      </pc:sldChg>
      <pc:sldChg chg="addSp delSp modSp del mod setBg delAnim">
        <pc:chgData name="Lima Souza" userId="5576c30c6694a5fe" providerId="LiveId" clId="{D4C1FD72-8DA3-4678-8B98-0B1AFD52AF35}" dt="2023-02-23T19:49:02.286" v="243" actId="2696"/>
        <pc:sldMkLst>
          <pc:docMk/>
          <pc:sldMk cId="926955892" sldId="1164"/>
        </pc:sldMkLst>
        <pc:spChg chg="add del">
          <ac:chgData name="Lima Souza" userId="5576c30c6694a5fe" providerId="LiveId" clId="{D4C1FD72-8DA3-4678-8B98-0B1AFD52AF35}" dt="2023-02-23T19:48:08.160" v="231" actId="26606"/>
          <ac:spMkLst>
            <pc:docMk/>
            <pc:sldMk cId="926955892" sldId="1164"/>
            <ac:spMk id="8" creationId="{AB8C311F-7253-4AED-9701-7FC0708C41C7}"/>
          </ac:spMkLst>
        </pc:spChg>
        <pc:spChg chg="add del">
          <ac:chgData name="Lima Souza" userId="5576c30c6694a5fe" providerId="LiveId" clId="{D4C1FD72-8DA3-4678-8B98-0B1AFD52AF35}" dt="2023-02-23T19:48:08.160" v="231" actId="26606"/>
          <ac:spMkLst>
            <pc:docMk/>
            <pc:sldMk cId="926955892" sldId="1164"/>
            <ac:spMk id="10" creationId="{E2384209-CB15-4CDF-9D31-C44FD9A3F20D}"/>
          </ac:spMkLst>
        </pc:spChg>
        <pc:spChg chg="add del">
          <ac:chgData name="Lima Souza" userId="5576c30c6694a5fe" providerId="LiveId" clId="{D4C1FD72-8DA3-4678-8B98-0B1AFD52AF35}" dt="2023-02-23T19:48:08.160" v="231" actId="26606"/>
          <ac:spMkLst>
            <pc:docMk/>
            <pc:sldMk cId="926955892" sldId="1164"/>
            <ac:spMk id="12" creationId="{2633B3B5-CC90-43F0-8714-D31D1F3F0209}"/>
          </ac:spMkLst>
        </pc:spChg>
        <pc:spChg chg="add del">
          <ac:chgData name="Lima Souza" userId="5576c30c6694a5fe" providerId="LiveId" clId="{D4C1FD72-8DA3-4678-8B98-0B1AFD52AF35}" dt="2023-02-23T19:48:08.160" v="231" actId="26606"/>
          <ac:spMkLst>
            <pc:docMk/>
            <pc:sldMk cId="926955892" sldId="1164"/>
            <ac:spMk id="14" creationId="{A8D57A06-A426-446D-B02C-A2DC6B62E45E}"/>
          </ac:spMkLst>
        </pc:spChg>
        <pc:spChg chg="add del">
          <ac:chgData name="Lima Souza" userId="5576c30c6694a5fe" providerId="LiveId" clId="{D4C1FD72-8DA3-4678-8B98-0B1AFD52AF35}" dt="2023-02-23T19:48:11.192" v="233" actId="26606"/>
          <ac:spMkLst>
            <pc:docMk/>
            <pc:sldMk cId="926955892" sldId="1164"/>
            <ac:spMk id="16" creationId="{A2509F26-B5DC-4BA7-B476-4CB044237A2E}"/>
          </ac:spMkLst>
        </pc:spChg>
        <pc:spChg chg="add del">
          <ac:chgData name="Lima Souza" userId="5576c30c6694a5fe" providerId="LiveId" clId="{D4C1FD72-8DA3-4678-8B98-0B1AFD52AF35}" dt="2023-02-23T19:48:11.192" v="233" actId="26606"/>
          <ac:spMkLst>
            <pc:docMk/>
            <pc:sldMk cId="926955892" sldId="1164"/>
            <ac:spMk id="17" creationId="{DB103EB1-B135-4526-B883-33228FC27FF1}"/>
          </ac:spMkLst>
        </pc:spChg>
        <pc:spChg chg="add del">
          <ac:chgData name="Lima Souza" userId="5576c30c6694a5fe" providerId="LiveId" clId="{D4C1FD72-8DA3-4678-8B98-0B1AFD52AF35}" dt="2023-02-23T19:48:17.617" v="235" actId="26606"/>
          <ac:spMkLst>
            <pc:docMk/>
            <pc:sldMk cId="926955892" sldId="1164"/>
            <ac:spMk id="19" creationId="{216BB327-7AA9-4EC5-815F-9D8E6BC53E34}"/>
          </ac:spMkLst>
        </pc:spChg>
        <pc:spChg chg="add">
          <ac:chgData name="Lima Souza" userId="5576c30c6694a5fe" providerId="LiveId" clId="{D4C1FD72-8DA3-4678-8B98-0B1AFD52AF35}" dt="2023-02-23T19:48:17.621" v="236" actId="26606"/>
          <ac:spMkLst>
            <pc:docMk/>
            <pc:sldMk cId="926955892" sldId="1164"/>
            <ac:spMk id="21" creationId="{42A4FC2C-047E-45A5-965D-8E1E3BF09BC6}"/>
          </ac:spMkLst>
        </pc:spChg>
        <pc:picChg chg="add mod">
          <ac:chgData name="Lima Souza" userId="5576c30c6694a5fe" providerId="LiveId" clId="{D4C1FD72-8DA3-4678-8B98-0B1AFD52AF35}" dt="2023-02-23T19:48:39.520" v="239" actId="1076"/>
          <ac:picMkLst>
            <pc:docMk/>
            <pc:sldMk cId="926955892" sldId="1164"/>
            <ac:picMk id="3" creationId="{BBF70099-4A49-1F48-1026-C899BD490BFD}"/>
          </ac:picMkLst>
        </pc:picChg>
        <pc:picChg chg="del">
          <ac:chgData name="Lima Souza" userId="5576c30c6694a5fe" providerId="LiveId" clId="{D4C1FD72-8DA3-4678-8B98-0B1AFD52AF35}" dt="2023-02-23T19:47:48.605" v="226" actId="478"/>
          <ac:picMkLst>
            <pc:docMk/>
            <pc:sldMk cId="926955892" sldId="1164"/>
            <ac:picMk id="5" creationId="{1D3B5C4F-9C8F-40BF-9EB1-0836550A13A0}"/>
          </ac:picMkLst>
        </pc:picChg>
      </pc:sldChg>
      <pc:sldChg chg="del">
        <pc:chgData name="Lima Souza" userId="5576c30c6694a5fe" providerId="LiveId" clId="{D4C1FD72-8DA3-4678-8B98-0B1AFD52AF35}" dt="2023-02-23T19:44:34.369" v="180" actId="2696"/>
        <pc:sldMkLst>
          <pc:docMk/>
          <pc:sldMk cId="448816755" sldId="1167"/>
        </pc:sldMkLst>
      </pc:sldChg>
      <pc:sldChg chg="del">
        <pc:chgData name="Lima Souza" userId="5576c30c6694a5fe" providerId="LiveId" clId="{D4C1FD72-8DA3-4678-8B98-0B1AFD52AF35}" dt="2023-02-23T19:44:34.369" v="180" actId="2696"/>
        <pc:sldMkLst>
          <pc:docMk/>
          <pc:sldMk cId="3960433226" sldId="1168"/>
        </pc:sldMkLst>
      </pc:sldChg>
      <pc:sldChg chg="addSp delSp modSp add del mod delAnim modAnim">
        <pc:chgData name="Lima Souza" userId="5576c30c6694a5fe" providerId="LiveId" clId="{D4C1FD72-8DA3-4678-8B98-0B1AFD52AF35}" dt="2023-02-23T19:56:50.270" v="266" actId="1037"/>
        <pc:sldMkLst>
          <pc:docMk/>
          <pc:sldMk cId="3935004862" sldId="1179"/>
        </pc:sldMkLst>
        <pc:spChg chg="del mod">
          <ac:chgData name="Lima Souza" userId="5576c30c6694a5fe" providerId="LiveId" clId="{D4C1FD72-8DA3-4678-8B98-0B1AFD52AF35}" dt="2023-02-23T18:59:55.798" v="9" actId="478"/>
          <ac:spMkLst>
            <pc:docMk/>
            <pc:sldMk cId="3935004862" sldId="1179"/>
            <ac:spMk id="5" creationId="{BB049251-151A-417B-B2DB-D9BD5924CF64}"/>
          </ac:spMkLst>
        </pc:spChg>
        <pc:spChg chg="mod">
          <ac:chgData name="Lima Souza" userId="5576c30c6694a5fe" providerId="LiveId" clId="{D4C1FD72-8DA3-4678-8B98-0B1AFD52AF35}" dt="2023-02-23T19:56:44.769" v="264" actId="20577"/>
          <ac:spMkLst>
            <pc:docMk/>
            <pc:sldMk cId="3935004862" sldId="1179"/>
            <ac:spMk id="14" creationId="{98B35CE6-9C31-4D35-A09F-2F5EB9C6A501}"/>
          </ac:spMkLst>
        </pc:spChg>
        <pc:spChg chg="add del mod">
          <ac:chgData name="Lima Souza" userId="5576c30c6694a5fe" providerId="LiveId" clId="{D4C1FD72-8DA3-4678-8B98-0B1AFD52AF35}" dt="2023-02-23T19:04:34.110" v="27"/>
          <ac:spMkLst>
            <pc:docMk/>
            <pc:sldMk cId="3935004862" sldId="1179"/>
            <ac:spMk id="20" creationId="{118AB1F7-FD51-43E6-C8F4-508FB2B27FDE}"/>
          </ac:spMkLst>
        </pc:spChg>
        <pc:spChg chg="add mod">
          <ac:chgData name="Lima Souza" userId="5576c30c6694a5fe" providerId="LiveId" clId="{D4C1FD72-8DA3-4678-8B98-0B1AFD52AF35}" dt="2023-02-23T19:56:50.270" v="266" actId="1037"/>
          <ac:spMkLst>
            <pc:docMk/>
            <pc:sldMk cId="3935004862" sldId="1179"/>
            <ac:spMk id="22" creationId="{04ACE92A-AAC6-16EC-7278-8BA45FD1025D}"/>
          </ac:spMkLst>
        </pc:spChg>
        <pc:spChg chg="add del">
          <ac:chgData name="Lima Souza" userId="5576c30c6694a5fe" providerId="LiveId" clId="{D4C1FD72-8DA3-4678-8B98-0B1AFD52AF35}" dt="2023-02-23T19:06:46.082" v="40" actId="478"/>
          <ac:spMkLst>
            <pc:docMk/>
            <pc:sldMk cId="3935004862" sldId="1179"/>
            <ac:spMk id="23" creationId="{6FAA6C07-A648-7358-CC7F-4E5DE6A1BF37}"/>
          </ac:spMkLst>
        </pc:spChg>
        <pc:grpChg chg="add mod">
          <ac:chgData name="Lima Souza" userId="5576c30c6694a5fe" providerId="LiveId" clId="{D4C1FD72-8DA3-4678-8B98-0B1AFD52AF35}" dt="2023-02-23T19:10:31.195" v="60" actId="164"/>
          <ac:grpSpMkLst>
            <pc:docMk/>
            <pc:sldMk cId="3935004862" sldId="1179"/>
            <ac:grpSpMk id="33" creationId="{C218540D-6ADA-0A74-3390-EA4443C77FE2}"/>
          </ac:grpSpMkLst>
        </pc:grpChg>
        <pc:picChg chg="add del mod">
          <ac:chgData name="Lima Souza" userId="5576c30c6694a5fe" providerId="LiveId" clId="{D4C1FD72-8DA3-4678-8B98-0B1AFD52AF35}" dt="2023-02-23T19:00:32.519" v="14" actId="478"/>
          <ac:picMkLst>
            <pc:docMk/>
            <pc:sldMk cId="3935004862" sldId="1179"/>
            <ac:picMk id="3" creationId="{7F61CDFD-9220-FFF7-CF89-A6AA99133147}"/>
          </ac:picMkLst>
        </pc:picChg>
        <pc:picChg chg="del">
          <ac:chgData name="Lima Souza" userId="5576c30c6694a5fe" providerId="LiveId" clId="{D4C1FD72-8DA3-4678-8B98-0B1AFD52AF35}" dt="2023-02-23T18:59:59.814" v="11" actId="478"/>
          <ac:picMkLst>
            <pc:docMk/>
            <pc:sldMk cId="3935004862" sldId="1179"/>
            <ac:picMk id="4" creationId="{4887B678-9B08-4872-B110-9F670DF8CC9D}"/>
          </ac:picMkLst>
        </pc:picChg>
        <pc:picChg chg="add del mod">
          <ac:chgData name="Lima Souza" userId="5576c30c6694a5fe" providerId="LiveId" clId="{D4C1FD72-8DA3-4678-8B98-0B1AFD52AF35}" dt="2023-02-23T19:01:38.450" v="18" actId="478"/>
          <ac:picMkLst>
            <pc:docMk/>
            <pc:sldMk cId="3935004862" sldId="1179"/>
            <ac:picMk id="7" creationId="{03CDED67-5091-46E6-6316-4A17F8503579}"/>
          </ac:picMkLst>
        </pc:picChg>
        <pc:picChg chg="del">
          <ac:chgData name="Lima Souza" userId="5576c30c6694a5fe" providerId="LiveId" clId="{D4C1FD72-8DA3-4678-8B98-0B1AFD52AF35}" dt="2023-02-23T18:59:58.976" v="10" actId="478"/>
          <ac:picMkLst>
            <pc:docMk/>
            <pc:sldMk cId="3935004862" sldId="1179"/>
            <ac:picMk id="15" creationId="{66C438D4-EBF5-49DE-AD01-51BD0E28E843}"/>
          </ac:picMkLst>
        </pc:picChg>
        <pc:picChg chg="add mod">
          <ac:chgData name="Lima Souza" userId="5576c30c6694a5fe" providerId="LiveId" clId="{D4C1FD72-8DA3-4678-8B98-0B1AFD52AF35}" dt="2023-02-23T19:04:14.742" v="25" actId="1076"/>
          <ac:picMkLst>
            <pc:docMk/>
            <pc:sldMk cId="3935004862" sldId="1179"/>
            <ac:picMk id="17" creationId="{AA1AB68B-CA13-CA49-24B0-38624A325FDC}"/>
          </ac:picMkLst>
        </pc:picChg>
        <pc:picChg chg="add mod ord modCrop">
          <ac:chgData name="Lima Souza" userId="5576c30c6694a5fe" providerId="LiveId" clId="{D4C1FD72-8DA3-4678-8B98-0B1AFD52AF35}" dt="2023-02-23T19:10:31.195" v="60" actId="164"/>
          <ac:picMkLst>
            <pc:docMk/>
            <pc:sldMk cId="3935004862" sldId="1179"/>
            <ac:picMk id="21" creationId="{95DDBFF8-B7CA-9F20-DAFB-7AB9454CF130}"/>
          </ac:picMkLst>
        </pc:picChg>
        <pc:inkChg chg="add del">
          <ac:chgData name="Lima Souza" userId="5576c30c6694a5fe" providerId="LiveId" clId="{D4C1FD72-8DA3-4678-8B98-0B1AFD52AF35}" dt="2023-02-23T19:07:12.874" v="42" actId="9405"/>
          <ac:inkMkLst>
            <pc:docMk/>
            <pc:sldMk cId="3935004862" sldId="1179"/>
            <ac:inkMk id="24" creationId="{72D71641-37F7-98AE-C42D-04E560298B12}"/>
          </ac:inkMkLst>
        </pc:inkChg>
        <pc:inkChg chg="add del">
          <ac:chgData name="Lima Souza" userId="5576c30c6694a5fe" providerId="LiveId" clId="{D4C1FD72-8DA3-4678-8B98-0B1AFD52AF35}" dt="2023-02-23T19:07:18.756" v="44" actId="9405"/>
          <ac:inkMkLst>
            <pc:docMk/>
            <pc:sldMk cId="3935004862" sldId="1179"/>
            <ac:inkMk id="25" creationId="{CAB9E8D7-E480-C1E6-A8B1-1209CEE1CD5E}"/>
          </ac:inkMkLst>
        </pc:inkChg>
        <pc:inkChg chg="add del">
          <ac:chgData name="Lima Souza" userId="5576c30c6694a5fe" providerId="LiveId" clId="{D4C1FD72-8DA3-4678-8B98-0B1AFD52AF35}" dt="2023-02-23T19:07:23.656" v="46" actId="9405"/>
          <ac:inkMkLst>
            <pc:docMk/>
            <pc:sldMk cId="3935004862" sldId="1179"/>
            <ac:inkMk id="26" creationId="{73438A3E-7BFE-747B-FC1B-217F67DC88A1}"/>
          </ac:inkMkLst>
        </pc:inkChg>
        <pc:inkChg chg="add del">
          <ac:chgData name="Lima Souza" userId="5576c30c6694a5fe" providerId="LiveId" clId="{D4C1FD72-8DA3-4678-8B98-0B1AFD52AF35}" dt="2023-02-23T19:07:25.668" v="48" actId="9405"/>
          <ac:inkMkLst>
            <pc:docMk/>
            <pc:sldMk cId="3935004862" sldId="1179"/>
            <ac:inkMk id="27" creationId="{22DDDD42-AA3A-4513-74C3-BDAA265AD479}"/>
          </ac:inkMkLst>
        </pc:inkChg>
        <pc:inkChg chg="add del">
          <ac:chgData name="Lima Souza" userId="5576c30c6694a5fe" providerId="LiveId" clId="{D4C1FD72-8DA3-4678-8B98-0B1AFD52AF35}" dt="2023-02-23T19:07:29.154" v="50" actId="9405"/>
          <ac:inkMkLst>
            <pc:docMk/>
            <pc:sldMk cId="3935004862" sldId="1179"/>
            <ac:inkMk id="28" creationId="{44E93915-0456-B3F7-E1FD-C30832A90B77}"/>
          </ac:inkMkLst>
        </pc:inkChg>
        <pc:inkChg chg="add del">
          <ac:chgData name="Lima Souza" userId="5576c30c6694a5fe" providerId="LiveId" clId="{D4C1FD72-8DA3-4678-8B98-0B1AFD52AF35}" dt="2023-02-23T19:07:34.050" v="52" actId="9405"/>
          <ac:inkMkLst>
            <pc:docMk/>
            <pc:sldMk cId="3935004862" sldId="1179"/>
            <ac:inkMk id="29" creationId="{B6BE653D-874D-717C-36D5-DCE2346EE5E1}"/>
          </ac:inkMkLst>
        </pc:inkChg>
        <pc:inkChg chg="add mod">
          <ac:chgData name="Lima Souza" userId="5576c30c6694a5fe" providerId="LiveId" clId="{D4C1FD72-8DA3-4678-8B98-0B1AFD52AF35}" dt="2023-02-23T19:10:31.195" v="60" actId="164"/>
          <ac:inkMkLst>
            <pc:docMk/>
            <pc:sldMk cId="3935004862" sldId="1179"/>
            <ac:inkMk id="30" creationId="{010A8D5C-EE7F-59E8-14C8-9B1831109825}"/>
          </ac:inkMkLst>
        </pc:inkChg>
        <pc:inkChg chg="add mod">
          <ac:chgData name="Lima Souza" userId="5576c30c6694a5fe" providerId="LiveId" clId="{D4C1FD72-8DA3-4678-8B98-0B1AFD52AF35}" dt="2023-02-23T19:10:31.195" v="60" actId="164"/>
          <ac:inkMkLst>
            <pc:docMk/>
            <pc:sldMk cId="3935004862" sldId="1179"/>
            <ac:inkMk id="31" creationId="{CE4FFBB6-D491-48C5-18A4-D217E8AD7A52}"/>
          </ac:inkMkLst>
        </pc:inkChg>
        <pc:inkChg chg="add del">
          <ac:chgData name="Lima Souza" userId="5576c30c6694a5fe" providerId="LiveId" clId="{D4C1FD72-8DA3-4678-8B98-0B1AFD52AF35}" dt="2023-02-23T19:08:34.760" v="57" actId="9405"/>
          <ac:inkMkLst>
            <pc:docMk/>
            <pc:sldMk cId="3935004862" sldId="1179"/>
            <ac:inkMk id="32" creationId="{E8E751B9-0502-5AD6-CE6D-354178D6DECD}"/>
          </ac:inkMkLst>
        </pc:inkChg>
      </pc:sldChg>
      <pc:sldChg chg="del">
        <pc:chgData name="Lima Souza" userId="5576c30c6694a5fe" providerId="LiveId" clId="{D4C1FD72-8DA3-4678-8B98-0B1AFD52AF35}" dt="2023-02-23T18:59:26.655" v="0" actId="47"/>
        <pc:sldMkLst>
          <pc:docMk/>
          <pc:sldMk cId="2403248494" sldId="1180"/>
        </pc:sldMkLst>
      </pc:sldChg>
      <pc:sldChg chg="del">
        <pc:chgData name="Lima Souza" userId="5576c30c6694a5fe" providerId="LiveId" clId="{D4C1FD72-8DA3-4678-8B98-0B1AFD52AF35}" dt="2023-02-23T19:44:34.369" v="180" actId="2696"/>
        <pc:sldMkLst>
          <pc:docMk/>
          <pc:sldMk cId="883151478" sldId="1209"/>
        </pc:sldMkLst>
      </pc:sldChg>
      <pc:sldChg chg="addSp delSp modSp mod modAnim">
        <pc:chgData name="Lima Souza" userId="5576c30c6694a5fe" providerId="LiveId" clId="{D4C1FD72-8DA3-4678-8B98-0B1AFD52AF35}" dt="2023-02-23T19:34:17.926" v="179"/>
        <pc:sldMkLst>
          <pc:docMk/>
          <pc:sldMk cId="49721191" sldId="1240"/>
        </pc:sldMkLst>
        <pc:spChg chg="mod">
          <ac:chgData name="Lima Souza" userId="5576c30c6694a5fe" providerId="LiveId" clId="{D4C1FD72-8DA3-4678-8B98-0B1AFD52AF35}" dt="2023-02-23T19:20:52.595" v="116" actId="1076"/>
          <ac:spMkLst>
            <pc:docMk/>
            <pc:sldMk cId="49721191" sldId="1240"/>
            <ac:spMk id="2" creationId="{3CEA1438-2DE0-4879-8784-7872BA55C1FE}"/>
          </ac:spMkLst>
        </pc:spChg>
        <pc:spChg chg="mod">
          <ac:chgData name="Lima Souza" userId="5576c30c6694a5fe" providerId="LiveId" clId="{D4C1FD72-8DA3-4678-8B98-0B1AFD52AF35}" dt="2023-02-23T19:23:39.079" v="141" actId="1076"/>
          <ac:spMkLst>
            <pc:docMk/>
            <pc:sldMk cId="49721191" sldId="1240"/>
            <ac:spMk id="3" creationId="{FFD83703-97FF-47E9-87EE-52A8B4B8CF84}"/>
          </ac:spMkLst>
        </pc:spChg>
        <pc:spChg chg="mod">
          <ac:chgData name="Lima Souza" userId="5576c30c6694a5fe" providerId="LiveId" clId="{D4C1FD72-8DA3-4678-8B98-0B1AFD52AF35}" dt="2023-02-23T19:24:08.289" v="144" actId="1076"/>
          <ac:spMkLst>
            <pc:docMk/>
            <pc:sldMk cId="49721191" sldId="1240"/>
            <ac:spMk id="17" creationId="{FA3FD15F-5163-48F0-A3C4-3B8B3FC2FE8E}"/>
          </ac:spMkLst>
        </pc:spChg>
        <pc:spChg chg="mod">
          <ac:chgData name="Lima Souza" userId="5576c30c6694a5fe" providerId="LiveId" clId="{D4C1FD72-8DA3-4678-8B98-0B1AFD52AF35}" dt="2023-02-23T19:23:39.079" v="141" actId="1076"/>
          <ac:spMkLst>
            <pc:docMk/>
            <pc:sldMk cId="49721191" sldId="1240"/>
            <ac:spMk id="19" creationId="{CE5396F4-C747-4817-912C-6C35CBC67F61}"/>
          </ac:spMkLst>
        </pc:spChg>
        <pc:grpChg chg="add del mod">
          <ac:chgData name="Lima Souza" userId="5576c30c6694a5fe" providerId="LiveId" clId="{D4C1FD72-8DA3-4678-8B98-0B1AFD52AF35}" dt="2023-02-23T19:17:09.897" v="98" actId="165"/>
          <ac:grpSpMkLst>
            <pc:docMk/>
            <pc:sldMk cId="49721191" sldId="1240"/>
            <ac:grpSpMk id="13" creationId="{12350133-F824-C853-7691-685ED5DA3D70}"/>
          </ac:grpSpMkLst>
        </pc:grpChg>
        <pc:grpChg chg="mod topLvl">
          <ac:chgData name="Lima Souza" userId="5576c30c6694a5fe" providerId="LiveId" clId="{D4C1FD72-8DA3-4678-8B98-0B1AFD52AF35}" dt="2023-02-23T19:24:08.289" v="144" actId="1076"/>
          <ac:grpSpMkLst>
            <pc:docMk/>
            <pc:sldMk cId="49721191" sldId="1240"/>
            <ac:grpSpMk id="22" creationId="{296BE8D3-3BBD-496A-A5ED-1E6E55AEAE3C}"/>
          </ac:grpSpMkLst>
        </pc:grpChg>
        <pc:grpChg chg="mod topLvl">
          <ac:chgData name="Lima Souza" userId="5576c30c6694a5fe" providerId="LiveId" clId="{D4C1FD72-8DA3-4678-8B98-0B1AFD52AF35}" dt="2023-02-23T19:23:39.079" v="141" actId="1076"/>
          <ac:grpSpMkLst>
            <pc:docMk/>
            <pc:sldMk cId="49721191" sldId="1240"/>
            <ac:grpSpMk id="23" creationId="{AB60675B-58F5-4C6E-A50D-3D1BA65002F4}"/>
          </ac:grpSpMkLst>
        </pc:grpChg>
        <pc:picChg chg="add mod topLvl">
          <ac:chgData name="Lima Souza" userId="5576c30c6694a5fe" providerId="LiveId" clId="{D4C1FD72-8DA3-4678-8B98-0B1AFD52AF35}" dt="2023-02-23T19:20:59.478" v="118" actId="1076"/>
          <ac:picMkLst>
            <pc:docMk/>
            <pc:sldMk cId="49721191" sldId="1240"/>
            <ac:picMk id="9" creationId="{31A9C39B-9C9F-84AC-513D-849FEA62E987}"/>
          </ac:picMkLst>
        </pc:picChg>
        <pc:picChg chg="del">
          <ac:chgData name="Lima Souza" userId="5576c30c6694a5fe" providerId="LiveId" clId="{D4C1FD72-8DA3-4678-8B98-0B1AFD52AF35}" dt="2023-02-23T19:20:47.768" v="115" actId="478"/>
          <ac:picMkLst>
            <pc:docMk/>
            <pc:sldMk cId="49721191" sldId="1240"/>
            <ac:picMk id="10" creationId="{970BFE0C-2B83-4C4E-8EE6-63816A9E745D}"/>
          </ac:picMkLst>
        </pc:picChg>
        <pc:picChg chg="mod topLvl">
          <ac:chgData name="Lima Souza" userId="5576c30c6694a5fe" providerId="LiveId" clId="{D4C1FD72-8DA3-4678-8B98-0B1AFD52AF35}" dt="2023-02-23T19:23:29.053" v="139" actId="1076"/>
          <ac:picMkLst>
            <pc:docMk/>
            <pc:sldMk cId="49721191" sldId="1240"/>
            <ac:picMk id="11" creationId="{8E9C8732-D193-4DE4-9EFA-346388B3FC67}"/>
          </ac:picMkLst>
        </pc:picChg>
        <pc:picChg chg="mod">
          <ac:chgData name="Lima Souza" userId="5576c30c6694a5fe" providerId="LiveId" clId="{D4C1FD72-8DA3-4678-8B98-0B1AFD52AF35}" dt="2023-02-23T19:23:39.079" v="141" actId="1076"/>
          <ac:picMkLst>
            <pc:docMk/>
            <pc:sldMk cId="49721191" sldId="1240"/>
            <ac:picMk id="12" creationId="{02EC39E0-8973-4AAF-A8B6-3E3924FE33E6}"/>
          </ac:picMkLst>
        </pc:picChg>
        <pc:picChg chg="add mod">
          <ac:chgData name="Lima Souza" userId="5576c30c6694a5fe" providerId="LiveId" clId="{D4C1FD72-8DA3-4678-8B98-0B1AFD52AF35}" dt="2023-02-23T19:22:19.460" v="127" actId="1076"/>
          <ac:picMkLst>
            <pc:docMk/>
            <pc:sldMk cId="49721191" sldId="1240"/>
            <ac:picMk id="15" creationId="{60E84E1F-0A1E-0675-FA43-F19DD35A0FD7}"/>
          </ac:picMkLst>
        </pc:picChg>
        <pc:picChg chg="mod">
          <ac:chgData name="Lima Souza" userId="5576c30c6694a5fe" providerId="LiveId" clId="{D4C1FD72-8DA3-4678-8B98-0B1AFD52AF35}" dt="2023-02-23T19:24:08.289" v="144" actId="1076"/>
          <ac:picMkLst>
            <pc:docMk/>
            <pc:sldMk cId="49721191" sldId="1240"/>
            <ac:picMk id="16" creationId="{3341A977-533B-4012-B193-56E9797B99DC}"/>
          </ac:picMkLst>
        </pc:picChg>
        <pc:picChg chg="del">
          <ac:chgData name="Lima Souza" userId="5576c30c6694a5fe" providerId="LiveId" clId="{D4C1FD72-8DA3-4678-8B98-0B1AFD52AF35}" dt="2023-02-23T19:20:47.100" v="114" actId="478"/>
          <ac:picMkLst>
            <pc:docMk/>
            <pc:sldMk cId="49721191" sldId="1240"/>
            <ac:picMk id="18" creationId="{CB2FA715-584E-440B-9A1E-89A68F5253A6}"/>
          </ac:picMkLst>
        </pc:picChg>
        <pc:picChg chg="add mod">
          <ac:chgData name="Lima Souza" userId="5576c30c6694a5fe" providerId="LiveId" clId="{D4C1FD72-8DA3-4678-8B98-0B1AFD52AF35}" dt="2023-02-23T19:24:36.822" v="150" actId="1076"/>
          <ac:picMkLst>
            <pc:docMk/>
            <pc:sldMk cId="49721191" sldId="1240"/>
            <ac:picMk id="21" creationId="{9EB7AB4F-8F74-65FD-9645-834645304311}"/>
          </ac:picMkLst>
        </pc:picChg>
        <pc:picChg chg="add mod">
          <ac:chgData name="Lima Souza" userId="5576c30c6694a5fe" providerId="LiveId" clId="{D4C1FD72-8DA3-4678-8B98-0B1AFD52AF35}" dt="2023-02-23T19:20:55.160" v="117" actId="1076"/>
          <ac:picMkLst>
            <pc:docMk/>
            <pc:sldMk cId="49721191" sldId="1240"/>
            <ac:picMk id="24" creationId="{525C4F5D-C59E-6C85-DA43-8E0C057750AC}"/>
          </ac:picMkLst>
        </pc:picChg>
        <pc:cxnChg chg="add mod">
          <ac:chgData name="Lima Souza" userId="5576c30c6694a5fe" providerId="LiveId" clId="{D4C1FD72-8DA3-4678-8B98-0B1AFD52AF35}" dt="2023-02-23T19:25:17.722" v="151" actId="13822"/>
          <ac:cxnSpMkLst>
            <pc:docMk/>
            <pc:sldMk cId="49721191" sldId="1240"/>
            <ac:cxnSpMk id="26" creationId="{494E717C-6578-4064-3350-FC353C3F110D}"/>
          </ac:cxnSpMkLst>
        </pc:cxnChg>
        <pc:cxnChg chg="add mod">
          <ac:chgData name="Lima Souza" userId="5576c30c6694a5fe" providerId="LiveId" clId="{D4C1FD72-8DA3-4678-8B98-0B1AFD52AF35}" dt="2023-02-23T19:25:29.700" v="153" actId="14100"/>
          <ac:cxnSpMkLst>
            <pc:docMk/>
            <pc:sldMk cId="49721191" sldId="1240"/>
            <ac:cxnSpMk id="29" creationId="{32E98866-2242-CBEB-8821-532EB159C6F4}"/>
          </ac:cxnSpMkLst>
        </pc:cxnChg>
        <pc:cxnChg chg="add mod">
          <ac:chgData name="Lima Souza" userId="5576c30c6694a5fe" providerId="LiveId" clId="{D4C1FD72-8DA3-4678-8B98-0B1AFD52AF35}" dt="2023-02-23T19:25:17.722" v="151" actId="13822"/>
          <ac:cxnSpMkLst>
            <pc:docMk/>
            <pc:sldMk cId="49721191" sldId="1240"/>
            <ac:cxnSpMk id="34" creationId="{99573A53-581C-560E-565D-10811475A9A7}"/>
          </ac:cxnSpMkLst>
        </pc:cxnChg>
        <pc:cxnChg chg="add mod">
          <ac:chgData name="Lima Souza" userId="5576c30c6694a5fe" providerId="LiveId" clId="{D4C1FD72-8DA3-4678-8B98-0B1AFD52AF35}" dt="2023-02-23T19:25:17.722" v="151" actId="13822"/>
          <ac:cxnSpMkLst>
            <pc:docMk/>
            <pc:sldMk cId="49721191" sldId="1240"/>
            <ac:cxnSpMk id="36" creationId="{7F44A59C-74CF-61F2-C5A2-E94ACC4C110E}"/>
          </ac:cxnSpMkLst>
        </pc:cxnChg>
        <pc:cxnChg chg="add mod">
          <ac:chgData name="Lima Souza" userId="5576c30c6694a5fe" providerId="LiveId" clId="{D4C1FD72-8DA3-4678-8B98-0B1AFD52AF35}" dt="2023-02-23T19:25:17.722" v="151" actId="13822"/>
          <ac:cxnSpMkLst>
            <pc:docMk/>
            <pc:sldMk cId="49721191" sldId="1240"/>
            <ac:cxnSpMk id="43" creationId="{080F0DDD-B816-8A08-65C3-3DD60F47892A}"/>
          </ac:cxnSpMkLst>
        </pc:cxnChg>
        <pc:cxnChg chg="add mod">
          <ac:chgData name="Lima Souza" userId="5576c30c6694a5fe" providerId="LiveId" clId="{D4C1FD72-8DA3-4678-8B98-0B1AFD52AF35}" dt="2023-02-23T19:25:17.722" v="151" actId="13822"/>
          <ac:cxnSpMkLst>
            <pc:docMk/>
            <pc:sldMk cId="49721191" sldId="1240"/>
            <ac:cxnSpMk id="46" creationId="{547FEA71-F71A-E9E4-B367-229B4AAD11F0}"/>
          </ac:cxnSpMkLst>
        </pc:cxnChg>
      </pc:sldChg>
      <pc:sldChg chg="add del">
        <pc:chgData name="Lima Souza" userId="5576c30c6694a5fe" providerId="LiveId" clId="{D4C1FD72-8DA3-4678-8B98-0B1AFD52AF35}" dt="2023-02-23T18:59:43.507" v="5" actId="47"/>
        <pc:sldMkLst>
          <pc:docMk/>
          <pc:sldMk cId="1856208386" sldId="1252"/>
        </pc:sldMkLst>
      </pc:sldChg>
      <pc:sldChg chg="add del">
        <pc:chgData name="Lima Souza" userId="5576c30c6694a5fe" providerId="LiveId" clId="{D4C1FD72-8DA3-4678-8B98-0B1AFD52AF35}" dt="2023-02-23T19:08:02.981" v="55" actId="2696"/>
        <pc:sldMkLst>
          <pc:docMk/>
          <pc:sldMk cId="1926695875" sldId="1264"/>
        </pc:sldMkLst>
      </pc:sldChg>
    </pc:docChg>
  </pc:docChgLst>
  <pc:docChgLst>
    <pc:chgData name="Lima Souza" userId="5576c30c6694a5fe" providerId="LiveId" clId="{2247B4E8-63BB-483C-8C72-49CAE7BFA31A}"/>
    <pc:docChg chg="undo custSel addSld delSld modSld">
      <pc:chgData name="Lima Souza" userId="5576c30c6694a5fe" providerId="LiveId" clId="{2247B4E8-63BB-483C-8C72-49CAE7BFA31A}" dt="2023-07-27T20:42:19.094" v="32" actId="26606"/>
      <pc:docMkLst>
        <pc:docMk/>
      </pc:docMkLst>
      <pc:sldChg chg="addSp delSp modSp mod modAnim">
        <pc:chgData name="Lima Souza" userId="5576c30c6694a5fe" providerId="LiveId" clId="{2247B4E8-63BB-483C-8C72-49CAE7BFA31A}" dt="2023-07-27T20:36:00.370" v="27" actId="171"/>
        <pc:sldMkLst>
          <pc:docMk/>
          <pc:sldMk cId="3935004862" sldId="1179"/>
        </pc:sldMkLst>
        <pc:spChg chg="add del mod">
          <ac:chgData name="Lima Souza" userId="5576c30c6694a5fe" providerId="LiveId" clId="{2247B4E8-63BB-483C-8C72-49CAE7BFA31A}" dt="2023-07-27T20:34:25.787" v="14"/>
          <ac:spMkLst>
            <pc:docMk/>
            <pc:sldMk cId="3935004862" sldId="1179"/>
            <ac:spMk id="5" creationId="{EE1EC7C5-5651-1513-EF67-124B604E1A17}"/>
          </ac:spMkLst>
        </pc:spChg>
        <pc:spChg chg="add mod ord">
          <ac:chgData name="Lima Souza" userId="5576c30c6694a5fe" providerId="LiveId" clId="{2247B4E8-63BB-483C-8C72-49CAE7BFA31A}" dt="2023-07-27T20:36:00.370" v="27" actId="171"/>
          <ac:spMkLst>
            <pc:docMk/>
            <pc:sldMk cId="3935004862" sldId="1179"/>
            <ac:spMk id="6" creationId="{BB11F1A2-9F22-DD05-C08F-3A95D64118CF}"/>
          </ac:spMkLst>
        </pc:spChg>
        <pc:picChg chg="add mod">
          <ac:chgData name="Lima Souza" userId="5576c30c6694a5fe" providerId="LiveId" clId="{2247B4E8-63BB-483C-8C72-49CAE7BFA31A}" dt="2023-07-27T20:32:08.797" v="1" actId="1076"/>
          <ac:picMkLst>
            <pc:docMk/>
            <pc:sldMk cId="3935004862" sldId="1179"/>
            <ac:picMk id="3" creationId="{3F39FBF5-1476-B828-6262-68D66404881A}"/>
          </ac:picMkLst>
        </pc:picChg>
        <pc:picChg chg="add mod modCrop">
          <ac:chgData name="Lima Souza" userId="5576c30c6694a5fe" providerId="LiveId" clId="{2247B4E8-63BB-483C-8C72-49CAE7BFA31A}" dt="2023-07-27T20:34:08.988" v="12" actId="14100"/>
          <ac:picMkLst>
            <pc:docMk/>
            <pc:sldMk cId="3935004862" sldId="1179"/>
            <ac:picMk id="4" creationId="{646CCC19-F107-5D5D-0BF4-E9CA973A4FAE}"/>
          </ac:picMkLst>
        </pc:picChg>
      </pc:sldChg>
      <pc:sldChg chg="delSp modSp del mod delAnim">
        <pc:chgData name="Lima Souza" userId="5576c30c6694a5fe" providerId="LiveId" clId="{2247B4E8-63BB-483C-8C72-49CAE7BFA31A}" dt="2023-07-27T20:35:16.851" v="26" actId="47"/>
        <pc:sldMkLst>
          <pc:docMk/>
          <pc:sldMk cId="1689560525" sldId="1265"/>
        </pc:sldMkLst>
        <pc:spChg chg="del">
          <ac:chgData name="Lima Souza" userId="5576c30c6694a5fe" providerId="LiveId" clId="{2247B4E8-63BB-483C-8C72-49CAE7BFA31A}" dt="2023-07-27T20:34:50.461" v="17" actId="478"/>
          <ac:spMkLst>
            <pc:docMk/>
            <pc:sldMk cId="1689560525" sldId="1265"/>
            <ac:spMk id="14" creationId="{98B35CE6-9C31-4D35-A09F-2F5EB9C6A501}"/>
          </ac:spMkLst>
        </pc:spChg>
        <pc:spChg chg="mod">
          <ac:chgData name="Lima Souza" userId="5576c30c6694a5fe" providerId="LiveId" clId="{2247B4E8-63BB-483C-8C72-49CAE7BFA31A}" dt="2023-07-27T20:35:01.682" v="24" actId="1076"/>
          <ac:spMkLst>
            <pc:docMk/>
            <pc:sldMk cId="1689560525" sldId="1265"/>
            <ac:spMk id="22" creationId="{04ACE92A-AAC6-16EC-7278-8BA45FD1025D}"/>
          </ac:spMkLst>
        </pc:spChg>
        <pc:grpChg chg="del">
          <ac:chgData name="Lima Souza" userId="5576c30c6694a5fe" providerId="LiveId" clId="{2247B4E8-63BB-483C-8C72-49CAE7BFA31A}" dt="2023-07-27T20:34:59.214" v="23" actId="478"/>
          <ac:grpSpMkLst>
            <pc:docMk/>
            <pc:sldMk cId="1689560525" sldId="1265"/>
            <ac:grpSpMk id="7" creationId="{E2CBABA3-1D67-0993-4AD7-14C01A913EDE}"/>
          </ac:grpSpMkLst>
        </pc:grpChg>
        <pc:grpChg chg="del">
          <ac:chgData name="Lima Souza" userId="5576c30c6694a5fe" providerId="LiveId" clId="{2247B4E8-63BB-483C-8C72-49CAE7BFA31A}" dt="2023-07-27T20:34:45.901" v="15" actId="478"/>
          <ac:grpSpMkLst>
            <pc:docMk/>
            <pc:sldMk cId="1689560525" sldId="1265"/>
            <ac:grpSpMk id="33" creationId="{C218540D-6ADA-0A74-3390-EA4443C77FE2}"/>
          </ac:grpSpMkLst>
        </pc:grpChg>
        <pc:picChg chg="del">
          <ac:chgData name="Lima Souza" userId="5576c30c6694a5fe" providerId="LiveId" clId="{2247B4E8-63BB-483C-8C72-49CAE7BFA31A}" dt="2023-07-27T20:34:52.325" v="19" actId="478"/>
          <ac:picMkLst>
            <pc:docMk/>
            <pc:sldMk cId="1689560525" sldId="1265"/>
            <ac:picMk id="17" creationId="{AA1AB68B-CA13-CA49-24B0-38624A325FDC}"/>
          </ac:picMkLst>
        </pc:picChg>
      </pc:sldChg>
      <pc:sldChg chg="addSp delSp modSp new mod setBg">
        <pc:chgData name="Lima Souza" userId="5576c30c6694a5fe" providerId="LiveId" clId="{2247B4E8-63BB-483C-8C72-49CAE7BFA31A}" dt="2023-07-27T20:42:19.094" v="32" actId="26606"/>
        <pc:sldMkLst>
          <pc:docMk/>
          <pc:sldMk cId="3387908573" sldId="1265"/>
        </pc:sldMkLst>
        <pc:spChg chg="add del">
          <ac:chgData name="Lima Souza" userId="5576c30c6694a5fe" providerId="LiveId" clId="{2247B4E8-63BB-483C-8C72-49CAE7BFA31A}" dt="2023-07-27T20:42:19.085" v="31" actId="26606"/>
          <ac:spMkLst>
            <pc:docMk/>
            <pc:sldMk cId="3387908573" sldId="1265"/>
            <ac:spMk id="8" creationId="{AB8C311F-7253-4AED-9701-7FC0708C41C7}"/>
          </ac:spMkLst>
        </pc:spChg>
        <pc:spChg chg="add del">
          <ac:chgData name="Lima Souza" userId="5576c30c6694a5fe" providerId="LiveId" clId="{2247B4E8-63BB-483C-8C72-49CAE7BFA31A}" dt="2023-07-27T20:42:19.085" v="31" actId="26606"/>
          <ac:spMkLst>
            <pc:docMk/>
            <pc:sldMk cId="3387908573" sldId="1265"/>
            <ac:spMk id="10" creationId="{E2384209-CB15-4CDF-9D31-C44FD9A3F20D}"/>
          </ac:spMkLst>
        </pc:spChg>
        <pc:spChg chg="add del">
          <ac:chgData name="Lima Souza" userId="5576c30c6694a5fe" providerId="LiveId" clId="{2247B4E8-63BB-483C-8C72-49CAE7BFA31A}" dt="2023-07-27T20:42:19.085" v="31" actId="26606"/>
          <ac:spMkLst>
            <pc:docMk/>
            <pc:sldMk cId="3387908573" sldId="1265"/>
            <ac:spMk id="12" creationId="{2633B3B5-CC90-43F0-8714-D31D1F3F0209}"/>
          </ac:spMkLst>
        </pc:spChg>
        <pc:spChg chg="add del">
          <ac:chgData name="Lima Souza" userId="5576c30c6694a5fe" providerId="LiveId" clId="{2247B4E8-63BB-483C-8C72-49CAE7BFA31A}" dt="2023-07-27T20:42:19.085" v="31" actId="26606"/>
          <ac:spMkLst>
            <pc:docMk/>
            <pc:sldMk cId="3387908573" sldId="1265"/>
            <ac:spMk id="14" creationId="{A8D57A06-A426-446D-B02C-A2DC6B62E45E}"/>
          </ac:spMkLst>
        </pc:spChg>
        <pc:spChg chg="add">
          <ac:chgData name="Lima Souza" userId="5576c30c6694a5fe" providerId="LiveId" clId="{2247B4E8-63BB-483C-8C72-49CAE7BFA31A}" dt="2023-07-27T20:42:19.094" v="32" actId="26606"/>
          <ac:spMkLst>
            <pc:docMk/>
            <pc:sldMk cId="3387908573" sldId="1265"/>
            <ac:spMk id="16" creationId="{AB8C311F-7253-4AED-9701-7FC0708C41C7}"/>
          </ac:spMkLst>
        </pc:spChg>
        <pc:spChg chg="add">
          <ac:chgData name="Lima Souza" userId="5576c30c6694a5fe" providerId="LiveId" clId="{2247B4E8-63BB-483C-8C72-49CAE7BFA31A}" dt="2023-07-27T20:42:19.094" v="32" actId="26606"/>
          <ac:spMkLst>
            <pc:docMk/>
            <pc:sldMk cId="3387908573" sldId="1265"/>
            <ac:spMk id="17" creationId="{E2384209-CB15-4CDF-9D31-C44FD9A3F20D}"/>
          </ac:spMkLst>
        </pc:spChg>
        <pc:spChg chg="add">
          <ac:chgData name="Lima Souza" userId="5576c30c6694a5fe" providerId="LiveId" clId="{2247B4E8-63BB-483C-8C72-49CAE7BFA31A}" dt="2023-07-27T20:42:19.094" v="32" actId="26606"/>
          <ac:spMkLst>
            <pc:docMk/>
            <pc:sldMk cId="3387908573" sldId="1265"/>
            <ac:spMk id="18" creationId="{2633B3B5-CC90-43F0-8714-D31D1F3F0209}"/>
          </ac:spMkLst>
        </pc:spChg>
        <pc:spChg chg="add">
          <ac:chgData name="Lima Souza" userId="5576c30c6694a5fe" providerId="LiveId" clId="{2247B4E8-63BB-483C-8C72-49CAE7BFA31A}" dt="2023-07-27T20:42:19.094" v="32" actId="26606"/>
          <ac:spMkLst>
            <pc:docMk/>
            <pc:sldMk cId="3387908573" sldId="1265"/>
            <ac:spMk id="19" creationId="{A8D57A06-A426-446D-B02C-A2DC6B62E45E}"/>
          </ac:spMkLst>
        </pc:spChg>
        <pc:picChg chg="add mod">
          <ac:chgData name="Lima Souza" userId="5576c30c6694a5fe" providerId="LiveId" clId="{2247B4E8-63BB-483C-8C72-49CAE7BFA31A}" dt="2023-07-27T20:42:19.094" v="32" actId="26606"/>
          <ac:picMkLst>
            <pc:docMk/>
            <pc:sldMk cId="3387908573" sldId="1265"/>
            <ac:picMk id="3" creationId="{8806F2A5-67EF-35B2-99CD-97D847EB0278}"/>
          </ac:picMkLst>
        </pc:picChg>
      </pc:sldChg>
    </pc:docChg>
  </pc:docChgLst>
  <pc:docChgLst>
    <pc:chgData name="Lima Souza" userId="5576c30c6694a5fe" providerId="LiveId" clId="{70799A03-3C51-42B3-A74E-4D82B2B7161A}"/>
    <pc:docChg chg="undo custSel addSld modSld sldOrd">
      <pc:chgData name="Lima Souza" userId="5576c30c6694a5fe" providerId="LiveId" clId="{70799A03-3C51-42B3-A74E-4D82B2B7161A}" dt="2023-02-28T20:46:44.865" v="339"/>
      <pc:docMkLst>
        <pc:docMk/>
      </pc:docMkLst>
      <pc:sldChg chg="addSp modSp mod">
        <pc:chgData name="Lima Souza" userId="5576c30c6694a5fe" providerId="LiveId" clId="{70799A03-3C51-42B3-A74E-4D82B2B7161A}" dt="2023-02-28T19:18:13.742" v="158" actId="1076"/>
        <pc:sldMkLst>
          <pc:docMk/>
          <pc:sldMk cId="658639745" sldId="262"/>
        </pc:sldMkLst>
        <pc:spChg chg="mod">
          <ac:chgData name="Lima Souza" userId="5576c30c6694a5fe" providerId="LiveId" clId="{70799A03-3C51-42B3-A74E-4D82B2B7161A}" dt="2023-02-28T19:18:06.892" v="157"/>
          <ac:spMkLst>
            <pc:docMk/>
            <pc:sldMk cId="658639745" sldId="262"/>
            <ac:spMk id="11" creationId="{2A1645D5-0A4F-E0C1-048E-C1A5B808187F}"/>
          </ac:spMkLst>
        </pc:spChg>
        <pc:grpChg chg="add mod">
          <ac:chgData name="Lima Souza" userId="5576c30c6694a5fe" providerId="LiveId" clId="{70799A03-3C51-42B3-A74E-4D82B2B7161A}" dt="2023-02-28T19:18:13.742" v="158" actId="1076"/>
          <ac:grpSpMkLst>
            <pc:docMk/>
            <pc:sldMk cId="658639745" sldId="262"/>
            <ac:grpSpMk id="10" creationId="{7EE874D3-E4A0-0FE9-96F1-B22939BBA7B8}"/>
          </ac:grpSpMkLst>
        </pc:grpChg>
        <pc:picChg chg="mod">
          <ac:chgData name="Lima Souza" userId="5576c30c6694a5fe" providerId="LiveId" clId="{70799A03-3C51-42B3-A74E-4D82B2B7161A}" dt="2023-02-28T19:18:06.892" v="157"/>
          <ac:picMkLst>
            <pc:docMk/>
            <pc:sldMk cId="658639745" sldId="262"/>
            <ac:picMk id="12" creationId="{B1CBAEE0-9D18-2584-A9C5-DA01A1C7047D}"/>
          </ac:picMkLst>
        </pc:picChg>
      </pc:sldChg>
      <pc:sldChg chg="addSp modSp mod">
        <pc:chgData name="Lima Souza" userId="5576c30c6694a5fe" providerId="LiveId" clId="{70799A03-3C51-42B3-A74E-4D82B2B7161A}" dt="2023-02-28T19:18:33.824" v="160" actId="1076"/>
        <pc:sldMkLst>
          <pc:docMk/>
          <pc:sldMk cId="2226056049" sldId="263"/>
        </pc:sldMkLst>
        <pc:spChg chg="mod">
          <ac:chgData name="Lima Souza" userId="5576c30c6694a5fe" providerId="LiveId" clId="{70799A03-3C51-42B3-A74E-4D82B2B7161A}" dt="2023-02-28T19:18:29.821" v="159"/>
          <ac:spMkLst>
            <pc:docMk/>
            <pc:sldMk cId="2226056049" sldId="263"/>
            <ac:spMk id="11" creationId="{C2715669-CA53-405E-EBCF-394A6E278431}"/>
          </ac:spMkLst>
        </pc:spChg>
        <pc:grpChg chg="add mod">
          <ac:chgData name="Lima Souza" userId="5576c30c6694a5fe" providerId="LiveId" clId="{70799A03-3C51-42B3-A74E-4D82B2B7161A}" dt="2023-02-28T19:18:33.824" v="160" actId="1076"/>
          <ac:grpSpMkLst>
            <pc:docMk/>
            <pc:sldMk cId="2226056049" sldId="263"/>
            <ac:grpSpMk id="10" creationId="{BCC015E1-48D5-8995-67CE-DE8D4F4F0DD7}"/>
          </ac:grpSpMkLst>
        </pc:grpChg>
        <pc:picChg chg="mod">
          <ac:chgData name="Lima Souza" userId="5576c30c6694a5fe" providerId="LiveId" clId="{70799A03-3C51-42B3-A74E-4D82B2B7161A}" dt="2023-02-28T19:18:29.821" v="159"/>
          <ac:picMkLst>
            <pc:docMk/>
            <pc:sldMk cId="2226056049" sldId="263"/>
            <ac:picMk id="12" creationId="{23881A1C-9FB0-F2FD-C00B-8A2EA8A7AE34}"/>
          </ac:picMkLst>
        </pc:picChg>
      </pc:sldChg>
      <pc:sldChg chg="addSp delSp modSp mod">
        <pc:chgData name="Lima Souza" userId="5576c30c6694a5fe" providerId="LiveId" clId="{70799A03-3C51-42B3-A74E-4D82B2B7161A}" dt="2023-02-28T19:16:37.670" v="135" actId="164"/>
        <pc:sldMkLst>
          <pc:docMk/>
          <pc:sldMk cId="224851216" sldId="265"/>
        </pc:sldMkLst>
        <pc:spChg chg="mod topLvl">
          <ac:chgData name="Lima Souza" userId="5576c30c6694a5fe" providerId="LiveId" clId="{70799A03-3C51-42B3-A74E-4D82B2B7161A}" dt="2023-02-28T19:16:37.670" v="135" actId="164"/>
          <ac:spMkLst>
            <pc:docMk/>
            <pc:sldMk cId="224851216" sldId="265"/>
            <ac:spMk id="7" creationId="{ADDF93AC-ED08-398C-40D2-44D0F8A183A2}"/>
          </ac:spMkLst>
        </pc:spChg>
        <pc:spChg chg="del mod topLvl">
          <ac:chgData name="Lima Souza" userId="5576c30c6694a5fe" providerId="LiveId" clId="{70799A03-3C51-42B3-A74E-4D82B2B7161A}" dt="2023-02-28T19:15:51.390" v="123" actId="478"/>
          <ac:spMkLst>
            <pc:docMk/>
            <pc:sldMk cId="224851216" sldId="265"/>
            <ac:spMk id="8" creationId="{0FE47E71-7EEF-366C-E762-81A651B64739}"/>
          </ac:spMkLst>
        </pc:spChg>
        <pc:spChg chg="del mod topLvl">
          <ac:chgData name="Lima Souza" userId="5576c30c6694a5fe" providerId="LiveId" clId="{70799A03-3C51-42B3-A74E-4D82B2B7161A}" dt="2023-02-28T19:15:52.394" v="124" actId="478"/>
          <ac:spMkLst>
            <pc:docMk/>
            <pc:sldMk cId="224851216" sldId="265"/>
            <ac:spMk id="10" creationId="{B9D91200-7CBB-3CF3-FD8E-63FD00B9BF95}"/>
          </ac:spMkLst>
        </pc:spChg>
        <pc:grpChg chg="add del mod">
          <ac:chgData name="Lima Souza" userId="5576c30c6694a5fe" providerId="LiveId" clId="{70799A03-3C51-42B3-A74E-4D82B2B7161A}" dt="2023-02-28T19:15:46.960" v="122" actId="165"/>
          <ac:grpSpMkLst>
            <pc:docMk/>
            <pc:sldMk cId="224851216" sldId="265"/>
            <ac:grpSpMk id="6" creationId="{3419D26F-2AC9-DC3F-C31B-9CB23259BC5A}"/>
          </ac:grpSpMkLst>
        </pc:grpChg>
        <pc:grpChg chg="add mod">
          <ac:chgData name="Lima Souza" userId="5576c30c6694a5fe" providerId="LiveId" clId="{70799A03-3C51-42B3-A74E-4D82B2B7161A}" dt="2023-02-28T19:16:37.670" v="135" actId="164"/>
          <ac:grpSpMkLst>
            <pc:docMk/>
            <pc:sldMk cId="224851216" sldId="265"/>
            <ac:grpSpMk id="11" creationId="{2EDE3B44-1D6D-51C1-BC55-2D2C6457CA20}"/>
          </ac:grpSpMkLst>
        </pc:grpChg>
        <pc:picChg chg="mod">
          <ac:chgData name="Lima Souza" userId="5576c30c6694a5fe" providerId="LiveId" clId="{70799A03-3C51-42B3-A74E-4D82B2B7161A}" dt="2023-02-28T19:15:59.852" v="127" actId="1076"/>
          <ac:picMkLst>
            <pc:docMk/>
            <pc:sldMk cId="224851216" sldId="265"/>
            <ac:picMk id="2" creationId="{00000000-0000-0000-0000-000000000000}"/>
          </ac:picMkLst>
        </pc:picChg>
        <pc:picChg chg="mod topLvl">
          <ac:chgData name="Lima Souza" userId="5576c30c6694a5fe" providerId="LiveId" clId="{70799A03-3C51-42B3-A74E-4D82B2B7161A}" dt="2023-02-28T19:16:37.670" v="135" actId="164"/>
          <ac:picMkLst>
            <pc:docMk/>
            <pc:sldMk cId="224851216" sldId="265"/>
            <ac:picMk id="9" creationId="{52C959BE-93FD-09AC-C429-9380D28C83E9}"/>
          </ac:picMkLst>
        </pc:picChg>
      </pc:sldChg>
      <pc:sldChg chg="addSp delSp modSp mod">
        <pc:chgData name="Lima Souza" userId="5576c30c6694a5fe" providerId="LiveId" clId="{70799A03-3C51-42B3-A74E-4D82B2B7161A}" dt="2023-02-28T19:17:00.296" v="138" actId="1076"/>
        <pc:sldMkLst>
          <pc:docMk/>
          <pc:sldMk cId="0" sldId="268"/>
        </pc:sldMkLst>
        <pc:spChg chg="mod">
          <ac:chgData name="Lima Souza" userId="5576c30c6694a5fe" providerId="LiveId" clId="{70799A03-3C51-42B3-A74E-4D82B2B7161A}" dt="2023-02-28T19:16:48.881" v="137"/>
          <ac:spMkLst>
            <pc:docMk/>
            <pc:sldMk cId="0" sldId="268"/>
            <ac:spMk id="3" creationId="{179756AA-2CA8-A5FE-0EFC-AE3703D53CD3}"/>
          </ac:spMkLst>
        </pc:spChg>
        <pc:grpChg chg="add mod">
          <ac:chgData name="Lima Souza" userId="5576c30c6694a5fe" providerId="LiveId" clId="{70799A03-3C51-42B3-A74E-4D82B2B7161A}" dt="2023-02-28T19:17:00.296" v="138" actId="1076"/>
          <ac:grpSpMkLst>
            <pc:docMk/>
            <pc:sldMk cId="0" sldId="268"/>
            <ac:grpSpMk id="2" creationId="{2A63F565-B393-9B11-1CB6-B800ABA1F9D6}"/>
          </ac:grpSpMkLst>
        </pc:grpChg>
        <pc:grpChg chg="del">
          <ac:chgData name="Lima Souza" userId="5576c30c6694a5fe" providerId="LiveId" clId="{70799A03-3C51-42B3-A74E-4D82B2B7161A}" dt="2023-02-28T19:16:47.608" v="136" actId="478"/>
          <ac:grpSpMkLst>
            <pc:docMk/>
            <pc:sldMk cId="0" sldId="268"/>
            <ac:grpSpMk id="318" creationId="{00000000-0000-0000-0000-000000000000}"/>
          </ac:grpSpMkLst>
        </pc:grpChg>
        <pc:picChg chg="add del mod">
          <ac:chgData name="Lima Souza" userId="5576c30c6694a5fe" providerId="LiveId" clId="{70799A03-3C51-42B3-A74E-4D82B2B7161A}" dt="2023-02-28T16:59:34.645" v="65" actId="478"/>
          <ac:picMkLst>
            <pc:docMk/>
            <pc:sldMk cId="0" sldId="268"/>
            <ac:picMk id="2" creationId="{6C37B4FC-2539-94F3-A226-DAD024E346E6}"/>
          </ac:picMkLst>
        </pc:picChg>
        <pc:picChg chg="mod">
          <ac:chgData name="Lima Souza" userId="5576c30c6694a5fe" providerId="LiveId" clId="{70799A03-3C51-42B3-A74E-4D82B2B7161A}" dt="2023-02-28T19:16:48.881" v="137"/>
          <ac:picMkLst>
            <pc:docMk/>
            <pc:sldMk cId="0" sldId="268"/>
            <ac:picMk id="4" creationId="{2E24804A-AED9-0998-83D0-1F203D4978B9}"/>
          </ac:picMkLst>
        </pc:picChg>
      </pc:sldChg>
      <pc:sldChg chg="addSp delSp modSp mod">
        <pc:chgData name="Lima Souza" userId="5576c30c6694a5fe" providerId="LiveId" clId="{70799A03-3C51-42B3-A74E-4D82B2B7161A}" dt="2023-02-28T19:18:58.258" v="167"/>
        <pc:sldMkLst>
          <pc:docMk/>
          <pc:sldMk cId="2270220767" sldId="280"/>
        </pc:sldMkLst>
        <pc:spChg chg="mod">
          <ac:chgData name="Lima Souza" userId="5576c30c6694a5fe" providerId="LiveId" clId="{70799A03-3C51-42B3-A74E-4D82B2B7161A}" dt="2023-02-28T19:18:58.258" v="167"/>
          <ac:spMkLst>
            <pc:docMk/>
            <pc:sldMk cId="2270220767" sldId="280"/>
            <ac:spMk id="11" creationId="{9835D18B-E20D-8C7A-7E93-18B5BDA70F32}"/>
          </ac:spMkLst>
        </pc:spChg>
        <pc:grpChg chg="add mod">
          <ac:chgData name="Lima Souza" userId="5576c30c6694a5fe" providerId="LiveId" clId="{70799A03-3C51-42B3-A74E-4D82B2B7161A}" dt="2023-02-28T19:18:58.258" v="167"/>
          <ac:grpSpMkLst>
            <pc:docMk/>
            <pc:sldMk cId="2270220767" sldId="280"/>
            <ac:grpSpMk id="10" creationId="{41329E06-4ABF-C9FD-B046-F45D292F5045}"/>
          </ac:grpSpMkLst>
        </pc:grpChg>
        <pc:grpChg chg="del">
          <ac:chgData name="Lima Souza" userId="5576c30c6694a5fe" providerId="LiveId" clId="{70799A03-3C51-42B3-A74E-4D82B2B7161A}" dt="2023-02-28T19:18:56.427" v="166" actId="478"/>
          <ac:grpSpMkLst>
            <pc:docMk/>
            <pc:sldMk cId="2270220767" sldId="280"/>
            <ac:grpSpMk id="18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18:58.258" v="167"/>
          <ac:picMkLst>
            <pc:docMk/>
            <pc:sldMk cId="2270220767" sldId="280"/>
            <ac:picMk id="12" creationId="{D112428B-C6B1-72B5-9F39-BFBBC27BF61F}"/>
          </ac:picMkLst>
        </pc:picChg>
      </pc:sldChg>
      <pc:sldChg chg="addSp delSp modSp mod ord addAnim delAnim modAnim">
        <pc:chgData name="Lima Souza" userId="5576c30c6694a5fe" providerId="LiveId" clId="{70799A03-3C51-42B3-A74E-4D82B2B7161A}" dt="2023-02-28T20:44:39.846" v="336"/>
        <pc:sldMkLst>
          <pc:docMk/>
          <pc:sldMk cId="0" sldId="283"/>
        </pc:sldMkLst>
        <pc:spChg chg="del">
          <ac:chgData name="Lima Souza" userId="5576c30c6694a5fe" providerId="LiveId" clId="{70799A03-3C51-42B3-A74E-4D82B2B7161A}" dt="2023-02-28T16:36:11.193" v="8" actId="478"/>
          <ac:spMkLst>
            <pc:docMk/>
            <pc:sldMk cId="0" sldId="283"/>
            <ac:spMk id="5" creationId="{00000000-0000-0000-0000-000000000000}"/>
          </ac:spMkLst>
        </pc:spChg>
        <pc:spChg chg="del mod">
          <ac:chgData name="Lima Souza" userId="5576c30c6694a5fe" providerId="LiveId" clId="{70799A03-3C51-42B3-A74E-4D82B2B7161A}" dt="2023-02-28T16:36:09.889" v="7" actId="478"/>
          <ac:spMkLst>
            <pc:docMk/>
            <pc:sldMk cId="0" sldId="283"/>
            <ac:spMk id="6" creationId="{00000000-0000-0000-0000-000000000000}"/>
          </ac:spMkLst>
        </pc:spChg>
        <pc:spChg chg="add del mod">
          <ac:chgData name="Lima Souza" userId="5576c30c6694a5fe" providerId="LiveId" clId="{70799A03-3C51-42B3-A74E-4D82B2B7161A}" dt="2023-02-28T16:36:17.167" v="10" actId="478"/>
          <ac:spMkLst>
            <pc:docMk/>
            <pc:sldMk cId="0" sldId="283"/>
            <ac:spMk id="7" creationId="{66C48816-0FBD-D769-279B-1F3E77831F37}"/>
          </ac:spMkLst>
        </pc:spChg>
        <pc:spChg chg="add del">
          <ac:chgData name="Lima Souza" userId="5576c30c6694a5fe" providerId="LiveId" clId="{70799A03-3C51-42B3-A74E-4D82B2B7161A}" dt="2023-02-28T16:36:06.853" v="5" actId="478"/>
          <ac:spMkLst>
            <pc:docMk/>
            <pc:sldMk cId="0" sldId="283"/>
            <ac:spMk id="17" creationId="{074F3A5B-EF1B-4C0A-8565-2CDAF2EAB522}"/>
          </ac:spMkLst>
        </pc:spChg>
        <pc:picChg chg="del">
          <ac:chgData name="Lima Souza" userId="5576c30c6694a5fe" providerId="LiveId" clId="{70799A03-3C51-42B3-A74E-4D82B2B7161A}" dt="2023-02-28T16:36:48.608" v="16" actId="478"/>
          <ac:picMkLst>
            <pc:docMk/>
            <pc:sldMk cId="0" sldId="283"/>
            <ac:picMk id="2" creationId="{00000000-0000-0000-0000-000000000000}"/>
          </ac:picMkLst>
        </pc:picChg>
        <pc:picChg chg="del">
          <ac:chgData name="Lima Souza" userId="5576c30c6694a5fe" providerId="LiveId" clId="{70799A03-3C51-42B3-A74E-4D82B2B7161A}" dt="2023-02-28T16:36:12.465" v="9" actId="478"/>
          <ac:picMkLst>
            <pc:docMk/>
            <pc:sldMk cId="0" sldId="283"/>
            <ac:picMk id="4" creationId="{DEEF72F6-DBCB-EFBD-64A3-42B528C94544}"/>
          </ac:picMkLst>
        </pc:picChg>
        <pc:picChg chg="del">
          <ac:chgData name="Lima Souza" userId="5576c30c6694a5fe" providerId="LiveId" clId="{70799A03-3C51-42B3-A74E-4D82B2B7161A}" dt="2023-02-28T16:36:46.600" v="15" actId="478"/>
          <ac:picMkLst>
            <pc:docMk/>
            <pc:sldMk cId="0" sldId="283"/>
            <ac:picMk id="15" creationId="{00000000-0000-0000-0000-000000000000}"/>
          </ac:picMkLst>
        </pc:picChg>
        <pc:picChg chg="mod">
          <ac:chgData name="Lima Souza" userId="5576c30c6694a5fe" providerId="LiveId" clId="{70799A03-3C51-42B3-A74E-4D82B2B7161A}" dt="2023-02-28T20:44:11.984" v="334"/>
          <ac:picMkLst>
            <pc:docMk/>
            <pc:sldMk cId="0" sldId="283"/>
            <ac:picMk id="16" creationId="{78F30EB0-6787-464C-8870-13E17DA85C40}"/>
          </ac:picMkLst>
        </pc:picChg>
        <pc:picChg chg="del">
          <ac:chgData name="Lima Souza" userId="5576c30c6694a5fe" providerId="LiveId" clId="{70799A03-3C51-42B3-A74E-4D82B2B7161A}" dt="2023-02-28T16:36:37.951" v="12" actId="478"/>
          <ac:picMkLst>
            <pc:docMk/>
            <pc:sldMk cId="0" sldId="283"/>
            <ac:picMk id="19" creationId="{5366A63F-8589-46E3-8B51-18364E324AD8}"/>
          </ac:picMkLst>
        </pc:picChg>
        <pc:picChg chg="del">
          <ac:chgData name="Lima Souza" userId="5576c30c6694a5fe" providerId="LiveId" clId="{70799A03-3C51-42B3-A74E-4D82B2B7161A}" dt="2023-02-28T16:36:38.946" v="13" actId="478"/>
          <ac:picMkLst>
            <pc:docMk/>
            <pc:sldMk cId="0" sldId="283"/>
            <ac:picMk id="20" creationId="{8D4C7C86-CAE7-4C54-9EFA-1D55AD3A53CA}"/>
          </ac:picMkLst>
        </pc:picChg>
      </pc:sldChg>
      <pc:sldChg chg="addSp delSp modSp mod modAnim">
        <pc:chgData name="Lima Souza" userId="5576c30c6694a5fe" providerId="LiveId" clId="{70799A03-3C51-42B3-A74E-4D82B2B7161A}" dt="2023-02-28T20:46:44.865" v="339"/>
        <pc:sldMkLst>
          <pc:docMk/>
          <pc:sldMk cId="514337701" sldId="291"/>
        </pc:sldMkLst>
        <pc:picChg chg="mod">
          <ac:chgData name="Lima Souza" userId="5576c30c6694a5fe" providerId="LiveId" clId="{70799A03-3C51-42B3-A74E-4D82B2B7161A}" dt="2023-02-28T19:26:33.230" v="257" actId="1076"/>
          <ac:picMkLst>
            <pc:docMk/>
            <pc:sldMk cId="514337701" sldId="291"/>
            <ac:picMk id="2" creationId="{A4F523EA-AB55-4A15-ADBE-2C732E058806}"/>
          </ac:picMkLst>
        </pc:picChg>
        <pc:picChg chg="add del mod">
          <ac:chgData name="Lima Souza" userId="5576c30c6694a5fe" providerId="LiveId" clId="{70799A03-3C51-42B3-A74E-4D82B2B7161A}" dt="2023-02-28T16:59:15.578" v="62" actId="478"/>
          <ac:picMkLst>
            <pc:docMk/>
            <pc:sldMk cId="514337701" sldId="291"/>
            <ac:picMk id="3" creationId="{3303640C-FD2C-EFF5-6563-E762665D9D8D}"/>
          </ac:picMkLst>
        </pc:picChg>
        <pc:picChg chg="add mod">
          <ac:chgData name="Lima Souza" userId="5576c30c6694a5fe" providerId="LiveId" clId="{70799A03-3C51-42B3-A74E-4D82B2B7161A}" dt="2023-02-28T19:26:40.814" v="259" actId="1076"/>
          <ac:picMkLst>
            <pc:docMk/>
            <pc:sldMk cId="514337701" sldId="291"/>
            <ac:picMk id="3" creationId="{C4A44CAA-B2F6-4359-ACB0-8BF3E3784FA9}"/>
          </ac:picMkLst>
        </pc:picChg>
        <pc:picChg chg="mod">
          <ac:chgData name="Lima Souza" userId="5576c30c6694a5fe" providerId="LiveId" clId="{70799A03-3C51-42B3-A74E-4D82B2B7161A}" dt="2023-02-28T19:26:18.275" v="252" actId="1076"/>
          <ac:picMkLst>
            <pc:docMk/>
            <pc:sldMk cId="514337701" sldId="291"/>
            <ac:picMk id="4" creationId="{556214C0-B1B4-4E4D-B93A-40A04D2D5003}"/>
          </ac:picMkLst>
        </pc:picChg>
        <pc:picChg chg="del">
          <ac:chgData name="Lima Souza" userId="5576c30c6694a5fe" providerId="LiveId" clId="{70799A03-3C51-42B3-A74E-4D82B2B7161A}" dt="2023-02-28T19:25:52.152" v="245" actId="478"/>
          <ac:picMkLst>
            <pc:docMk/>
            <pc:sldMk cId="514337701" sldId="291"/>
            <ac:picMk id="6" creationId="{8D218101-A2C0-4A30-AA15-648585E64841}"/>
          </ac:picMkLst>
        </pc:picChg>
      </pc:sldChg>
      <pc:sldChg chg="addSp delSp modSp mod">
        <pc:chgData name="Lima Souza" userId="5576c30c6694a5fe" providerId="LiveId" clId="{70799A03-3C51-42B3-A74E-4D82B2B7161A}" dt="2023-02-28T19:34:06.529" v="321" actId="478"/>
        <pc:sldMkLst>
          <pc:docMk/>
          <pc:sldMk cId="3116852572" sldId="294"/>
        </pc:sldMkLst>
        <pc:spChg chg="add mod">
          <ac:chgData name="Lima Souza" userId="5576c30c6694a5fe" providerId="LiveId" clId="{70799A03-3C51-42B3-A74E-4D82B2B7161A}" dt="2023-02-28T19:27:50.251" v="266" actId="14100"/>
          <ac:spMkLst>
            <pc:docMk/>
            <pc:sldMk cId="3116852572" sldId="294"/>
            <ac:spMk id="2" creationId="{4CFB4216-9288-D889-6A18-B3FDD9F2594F}"/>
          </ac:spMkLst>
        </pc:spChg>
        <pc:spChg chg="add del mod">
          <ac:chgData name="Lima Souza" userId="5576c30c6694a5fe" providerId="LiveId" clId="{70799A03-3C51-42B3-A74E-4D82B2B7161A}" dt="2023-02-28T19:28:26.895" v="275" actId="478"/>
          <ac:spMkLst>
            <pc:docMk/>
            <pc:sldMk cId="3116852572" sldId="294"/>
            <ac:spMk id="3" creationId="{8609B252-C090-7CA1-C5B5-6F12EA6753F0}"/>
          </ac:spMkLst>
        </pc:spChg>
        <pc:spChg chg="mod">
          <ac:chgData name="Lima Souza" userId="5576c30c6694a5fe" providerId="LiveId" clId="{70799A03-3C51-42B3-A74E-4D82B2B7161A}" dt="2023-02-28T19:28:32.015" v="276"/>
          <ac:spMkLst>
            <pc:docMk/>
            <pc:sldMk cId="3116852572" sldId="294"/>
            <ac:spMk id="6" creationId="{527B1CA0-2BF6-0D5E-0F2C-CB0BB38113ED}"/>
          </ac:spMkLst>
        </pc:spChg>
        <pc:spChg chg="add del mod">
          <ac:chgData name="Lima Souza" userId="5576c30c6694a5fe" providerId="LiveId" clId="{70799A03-3C51-42B3-A74E-4D82B2B7161A}" dt="2023-02-28T19:33:09.512" v="311" actId="478"/>
          <ac:spMkLst>
            <pc:docMk/>
            <pc:sldMk cId="3116852572" sldId="294"/>
            <ac:spMk id="8" creationId="{DDB2F3CF-1883-11C3-C660-469A64A05357}"/>
          </ac:spMkLst>
        </pc:spChg>
        <pc:spChg chg="add del mod">
          <ac:chgData name="Lima Souza" userId="5576c30c6694a5fe" providerId="LiveId" clId="{70799A03-3C51-42B3-A74E-4D82B2B7161A}" dt="2023-02-28T19:31:03.094" v="291" actId="478"/>
          <ac:spMkLst>
            <pc:docMk/>
            <pc:sldMk cId="3116852572" sldId="294"/>
            <ac:spMk id="9" creationId="{16C7E6E4-F1CB-343E-E34D-ED46F096BFF6}"/>
          </ac:spMkLst>
        </pc:spChg>
        <pc:spChg chg="add del mod">
          <ac:chgData name="Lima Souza" userId="5576c30c6694a5fe" providerId="LiveId" clId="{70799A03-3C51-42B3-A74E-4D82B2B7161A}" dt="2023-02-28T19:31:22.888" v="295" actId="478"/>
          <ac:spMkLst>
            <pc:docMk/>
            <pc:sldMk cId="3116852572" sldId="294"/>
            <ac:spMk id="10" creationId="{9E439EB5-CBB6-C695-AEF2-771EB2FEFA4D}"/>
          </ac:spMkLst>
        </pc:spChg>
        <pc:spChg chg="add del mod">
          <ac:chgData name="Lima Souza" userId="5576c30c6694a5fe" providerId="LiveId" clId="{70799A03-3C51-42B3-A74E-4D82B2B7161A}" dt="2023-02-28T19:33:03.695" v="310" actId="478"/>
          <ac:spMkLst>
            <pc:docMk/>
            <pc:sldMk cId="3116852572" sldId="294"/>
            <ac:spMk id="11" creationId="{46F8942B-6A0B-96CA-CEDA-6680E012430D}"/>
          </ac:spMkLst>
        </pc:spChg>
        <pc:spChg chg="del mod topLvl">
          <ac:chgData name="Lima Souza" userId="5576c30c6694a5fe" providerId="LiveId" clId="{70799A03-3C51-42B3-A74E-4D82B2B7161A}" dt="2023-02-28T19:32:31.301" v="303" actId="478"/>
          <ac:spMkLst>
            <pc:docMk/>
            <pc:sldMk cId="3116852572" sldId="294"/>
            <ac:spMk id="13" creationId="{2F6268BA-ED21-B0C3-88A7-BDF9781EDAB8}"/>
          </ac:spMkLst>
        </pc:spChg>
        <pc:spChg chg="del mod topLvl">
          <ac:chgData name="Lima Souza" userId="5576c30c6694a5fe" providerId="LiveId" clId="{70799A03-3C51-42B3-A74E-4D82B2B7161A}" dt="2023-02-28T19:34:06.529" v="321" actId="478"/>
          <ac:spMkLst>
            <pc:docMk/>
            <pc:sldMk cId="3116852572" sldId="294"/>
            <ac:spMk id="18" creationId="{B0CC7185-503B-84FE-1944-239E724BC7DB}"/>
          </ac:spMkLst>
        </pc:spChg>
        <pc:spChg chg="add del mod">
          <ac:chgData name="Lima Souza" userId="5576c30c6694a5fe" providerId="LiveId" clId="{70799A03-3C51-42B3-A74E-4D82B2B7161A}" dt="2023-02-28T19:34:05.444" v="320" actId="478"/>
          <ac:spMkLst>
            <pc:docMk/>
            <pc:sldMk cId="3116852572" sldId="294"/>
            <ac:spMk id="20" creationId="{5BF4C3A5-FD81-52B2-4C27-A1FBF0EDB142}"/>
          </ac:spMkLst>
        </pc:spChg>
        <pc:grpChg chg="add del mod">
          <ac:chgData name="Lima Souza" userId="5576c30c6694a5fe" providerId="LiveId" clId="{70799A03-3C51-42B3-A74E-4D82B2B7161A}" dt="2023-02-28T19:32:05.675" v="300" actId="478"/>
          <ac:grpSpMkLst>
            <pc:docMk/>
            <pc:sldMk cId="3116852572" sldId="294"/>
            <ac:grpSpMk id="4" creationId="{A53BD470-8B67-22D5-5D04-9692DC2A4177}"/>
          </ac:grpSpMkLst>
        </pc:grpChg>
        <pc:grpChg chg="add del mod">
          <ac:chgData name="Lima Souza" userId="5576c30c6694a5fe" providerId="LiveId" clId="{70799A03-3C51-42B3-A74E-4D82B2B7161A}" dt="2023-02-28T19:32:22.699" v="302" actId="165"/>
          <ac:grpSpMkLst>
            <pc:docMk/>
            <pc:sldMk cId="3116852572" sldId="294"/>
            <ac:grpSpMk id="12" creationId="{89F23547-45F1-7E45-0A5B-145665F0632A}"/>
          </ac:grpSpMkLst>
        </pc:grpChg>
        <pc:grpChg chg="add del mod">
          <ac:chgData name="Lima Souza" userId="5576c30c6694a5fe" providerId="LiveId" clId="{70799A03-3C51-42B3-A74E-4D82B2B7161A}" dt="2023-02-28T19:33:31.539" v="314" actId="165"/>
          <ac:grpSpMkLst>
            <pc:docMk/>
            <pc:sldMk cId="3116852572" sldId="294"/>
            <ac:grpSpMk id="17" creationId="{37295224-EF67-3E34-CA89-8D3E35B49F13}"/>
          </ac:grpSpMkLst>
        </pc:grpChg>
        <pc:picChg chg="mod">
          <ac:chgData name="Lima Souza" userId="5576c30c6694a5fe" providerId="LiveId" clId="{70799A03-3C51-42B3-A74E-4D82B2B7161A}" dt="2023-02-28T19:27:05.381" v="261" actId="1076"/>
          <ac:picMkLst>
            <pc:docMk/>
            <pc:sldMk cId="3116852572" sldId="294"/>
            <ac:picMk id="5" creationId="{0A2C4378-8C47-4BCE-B088-73DA470722D1}"/>
          </ac:picMkLst>
        </pc:picChg>
        <pc:picChg chg="mod">
          <ac:chgData name="Lima Souza" userId="5576c30c6694a5fe" providerId="LiveId" clId="{70799A03-3C51-42B3-A74E-4D82B2B7161A}" dt="2023-02-28T19:28:32.015" v="276"/>
          <ac:picMkLst>
            <pc:docMk/>
            <pc:sldMk cId="3116852572" sldId="294"/>
            <ac:picMk id="7" creationId="{1EA4B539-C677-5880-DD39-EDB44B22F83F}"/>
          </ac:picMkLst>
        </pc:picChg>
        <pc:picChg chg="del mod topLvl">
          <ac:chgData name="Lima Souza" userId="5576c30c6694a5fe" providerId="LiveId" clId="{70799A03-3C51-42B3-A74E-4D82B2B7161A}" dt="2023-02-28T19:32:33.626" v="304" actId="478"/>
          <ac:picMkLst>
            <pc:docMk/>
            <pc:sldMk cId="3116852572" sldId="294"/>
            <ac:picMk id="14" creationId="{73A6242B-B49E-49BF-0217-0DF028DD85C0}"/>
          </ac:picMkLst>
        </pc:picChg>
        <pc:picChg chg="add del mod">
          <ac:chgData name="Lima Souza" userId="5576c30c6694a5fe" providerId="LiveId" clId="{70799A03-3C51-42B3-A74E-4D82B2B7161A}" dt="2023-02-28T19:32:58.861" v="309" actId="478"/>
          <ac:picMkLst>
            <pc:docMk/>
            <pc:sldMk cId="3116852572" sldId="294"/>
            <ac:picMk id="16" creationId="{15EDB799-E283-597B-B795-CFF4E8B5F998}"/>
          </ac:picMkLst>
        </pc:picChg>
        <pc:picChg chg="mod topLvl">
          <ac:chgData name="Lima Souza" userId="5576c30c6694a5fe" providerId="LiveId" clId="{70799A03-3C51-42B3-A74E-4D82B2B7161A}" dt="2023-02-28T19:33:31.539" v="314" actId="165"/>
          <ac:picMkLst>
            <pc:docMk/>
            <pc:sldMk cId="3116852572" sldId="294"/>
            <ac:picMk id="19" creationId="{6EED3893-55AD-E446-C9AA-957597567F9C}"/>
          </ac:picMkLst>
        </pc:picChg>
      </pc:sldChg>
      <pc:sldChg chg="addSp delSp modSp mod">
        <pc:chgData name="Lima Souza" userId="5576c30c6694a5fe" providerId="LiveId" clId="{70799A03-3C51-42B3-A74E-4D82B2B7161A}" dt="2023-02-28T19:17:55.316" v="154"/>
        <pc:sldMkLst>
          <pc:docMk/>
          <pc:sldMk cId="948477911" sldId="296"/>
        </pc:sldMkLst>
        <pc:spChg chg="mod">
          <ac:chgData name="Lima Souza" userId="5576c30c6694a5fe" providerId="LiveId" clId="{70799A03-3C51-42B3-A74E-4D82B2B7161A}" dt="2023-02-28T19:14:58.238" v="115"/>
          <ac:spMkLst>
            <pc:docMk/>
            <pc:sldMk cId="948477911" sldId="296"/>
            <ac:spMk id="3" creationId="{1E382152-DD25-D77D-1D9B-9A703122067A}"/>
          </ac:spMkLst>
        </pc:spChg>
        <pc:spChg chg="mod">
          <ac:chgData name="Lima Souza" userId="5576c30c6694a5fe" providerId="LiveId" clId="{70799A03-3C51-42B3-A74E-4D82B2B7161A}" dt="2023-02-28T19:14:58.238" v="115"/>
          <ac:spMkLst>
            <pc:docMk/>
            <pc:sldMk cId="948477911" sldId="296"/>
            <ac:spMk id="4" creationId="{BBF2B7B7-3121-7FD1-3FBE-13A5E0F49B9B}"/>
          </ac:spMkLst>
        </pc:spChg>
        <pc:spChg chg="mod">
          <ac:chgData name="Lima Souza" userId="5576c30c6694a5fe" providerId="LiveId" clId="{70799A03-3C51-42B3-A74E-4D82B2B7161A}" dt="2023-02-28T19:14:58.238" v="115"/>
          <ac:spMkLst>
            <pc:docMk/>
            <pc:sldMk cId="948477911" sldId="296"/>
            <ac:spMk id="6" creationId="{681B020E-A27B-B0C6-2D92-0CC01C0199C1}"/>
          </ac:spMkLst>
        </pc:spChg>
        <pc:spChg chg="mod">
          <ac:chgData name="Lima Souza" userId="5576c30c6694a5fe" providerId="LiveId" clId="{70799A03-3C51-42B3-A74E-4D82B2B7161A}" dt="2023-02-28T19:17:55.316" v="154"/>
          <ac:spMkLst>
            <pc:docMk/>
            <pc:sldMk cId="948477911" sldId="296"/>
            <ac:spMk id="8" creationId="{7CEE1CDA-733D-7F91-4FFF-CDA43A4BD1C2}"/>
          </ac:spMkLst>
        </pc:spChg>
        <pc:grpChg chg="add del mod">
          <ac:chgData name="Lima Souza" userId="5576c30c6694a5fe" providerId="LiveId" clId="{70799A03-3C51-42B3-A74E-4D82B2B7161A}" dt="2023-02-28T19:17:53.918" v="153" actId="478"/>
          <ac:grpSpMkLst>
            <pc:docMk/>
            <pc:sldMk cId="948477911" sldId="296"/>
            <ac:grpSpMk id="2" creationId="{535ECC6C-8A9E-EF7D-064B-08D1D08E76E8}"/>
          </ac:grpSpMkLst>
        </pc:grpChg>
        <pc:grpChg chg="add mod">
          <ac:chgData name="Lima Souza" userId="5576c30c6694a5fe" providerId="LiveId" clId="{70799A03-3C51-42B3-A74E-4D82B2B7161A}" dt="2023-02-28T19:17:55.316" v="154"/>
          <ac:grpSpMkLst>
            <pc:docMk/>
            <pc:sldMk cId="948477911" sldId="296"/>
            <ac:grpSpMk id="7" creationId="{0A877CB0-E944-F51D-F06D-675B28675DAA}"/>
          </ac:grpSpMkLst>
        </pc:grpChg>
        <pc:grpChg chg="del">
          <ac:chgData name="Lima Souza" userId="5576c30c6694a5fe" providerId="LiveId" clId="{70799A03-3C51-42B3-A74E-4D82B2B7161A}" dt="2023-02-28T19:14:57.082" v="114" actId="478"/>
          <ac:grpSpMkLst>
            <pc:docMk/>
            <pc:sldMk cId="948477911" sldId="296"/>
            <ac:grpSpMk id="356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14:58.238" v="115"/>
          <ac:picMkLst>
            <pc:docMk/>
            <pc:sldMk cId="948477911" sldId="296"/>
            <ac:picMk id="5" creationId="{AF66B6A7-7033-7C66-1E2F-613892ACBEB7}"/>
          </ac:picMkLst>
        </pc:picChg>
        <pc:picChg chg="mod">
          <ac:chgData name="Lima Souza" userId="5576c30c6694a5fe" providerId="LiveId" clId="{70799A03-3C51-42B3-A74E-4D82B2B7161A}" dt="2023-02-28T19:17:55.316" v="154"/>
          <ac:picMkLst>
            <pc:docMk/>
            <pc:sldMk cId="948477911" sldId="296"/>
            <ac:picMk id="9" creationId="{925D0A30-3068-57FD-3E0B-498352E52F3C}"/>
          </ac:picMkLst>
        </pc:picChg>
      </pc:sldChg>
      <pc:sldChg chg="addSp delSp modSp mod">
        <pc:chgData name="Lima Souza" userId="5576c30c6694a5fe" providerId="LiveId" clId="{70799A03-3C51-42B3-A74E-4D82B2B7161A}" dt="2023-02-28T19:23:26.149" v="223"/>
        <pc:sldMkLst>
          <pc:docMk/>
          <pc:sldMk cId="1618118802" sldId="297"/>
        </pc:sldMkLst>
        <pc:spChg chg="mod">
          <ac:chgData name="Lima Souza" userId="5576c30c6694a5fe" providerId="LiveId" clId="{70799A03-3C51-42B3-A74E-4D82B2B7161A}" dt="2023-02-28T19:23:26.149" v="223"/>
          <ac:spMkLst>
            <pc:docMk/>
            <pc:sldMk cId="1618118802" sldId="297"/>
            <ac:spMk id="3" creationId="{21B8C024-B5A7-AD9D-3603-7644ED7CA7DB}"/>
          </ac:spMkLst>
        </pc:spChg>
        <pc:grpChg chg="add mod">
          <ac:chgData name="Lima Souza" userId="5576c30c6694a5fe" providerId="LiveId" clId="{70799A03-3C51-42B3-A74E-4D82B2B7161A}" dt="2023-02-28T19:23:26.149" v="223"/>
          <ac:grpSpMkLst>
            <pc:docMk/>
            <pc:sldMk cId="1618118802" sldId="297"/>
            <ac:grpSpMk id="2" creationId="{3B8F3ACC-4B23-D02D-47CC-6863E160FEA2}"/>
          </ac:grpSpMkLst>
        </pc:grpChg>
        <pc:grpChg chg="del">
          <ac:chgData name="Lima Souza" userId="5576c30c6694a5fe" providerId="LiveId" clId="{70799A03-3C51-42B3-A74E-4D82B2B7161A}" dt="2023-02-28T19:23:24.874" v="222" actId="478"/>
          <ac:grpSpMkLst>
            <pc:docMk/>
            <pc:sldMk cId="1618118802" sldId="297"/>
            <ac:grpSpMk id="573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3:26.149" v="223"/>
          <ac:picMkLst>
            <pc:docMk/>
            <pc:sldMk cId="1618118802" sldId="297"/>
            <ac:picMk id="4" creationId="{C797162A-C68F-1C8D-78E5-1589592A98F7}"/>
          </ac:picMkLst>
        </pc:picChg>
      </pc:sldChg>
      <pc:sldChg chg="addSp delSp modSp mod">
        <pc:chgData name="Lima Souza" userId="5576c30c6694a5fe" providerId="LiveId" clId="{70799A03-3C51-42B3-A74E-4D82B2B7161A}" dt="2023-02-28T19:23:31.439" v="225"/>
        <pc:sldMkLst>
          <pc:docMk/>
          <pc:sldMk cId="3701271024" sldId="298"/>
        </pc:sldMkLst>
        <pc:spChg chg="mod">
          <ac:chgData name="Lima Souza" userId="5576c30c6694a5fe" providerId="LiveId" clId="{70799A03-3C51-42B3-A74E-4D82B2B7161A}" dt="2023-02-28T19:23:31.439" v="225"/>
          <ac:spMkLst>
            <pc:docMk/>
            <pc:sldMk cId="3701271024" sldId="298"/>
            <ac:spMk id="15" creationId="{0D5470DD-338D-8CF8-F992-DB464E0E59C1}"/>
          </ac:spMkLst>
        </pc:spChg>
        <pc:grpChg chg="add mod">
          <ac:chgData name="Lima Souza" userId="5576c30c6694a5fe" providerId="LiveId" clId="{70799A03-3C51-42B3-A74E-4D82B2B7161A}" dt="2023-02-28T19:23:31.439" v="225"/>
          <ac:grpSpMkLst>
            <pc:docMk/>
            <pc:sldMk cId="3701271024" sldId="298"/>
            <ac:grpSpMk id="14" creationId="{58CBFF5A-AF1C-70E7-1933-4F888AEA6BCD}"/>
          </ac:grpSpMkLst>
        </pc:grpChg>
        <pc:grpChg chg="del">
          <ac:chgData name="Lima Souza" userId="5576c30c6694a5fe" providerId="LiveId" clId="{70799A03-3C51-42B3-A74E-4D82B2B7161A}" dt="2023-02-28T19:23:29.798" v="224" actId="478"/>
          <ac:grpSpMkLst>
            <pc:docMk/>
            <pc:sldMk cId="3701271024" sldId="298"/>
            <ac:grpSpMk id="23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3:31.439" v="225"/>
          <ac:picMkLst>
            <pc:docMk/>
            <pc:sldMk cId="3701271024" sldId="298"/>
            <ac:picMk id="16" creationId="{65812147-7A3B-1E1A-7933-1DA2BF944548}"/>
          </ac:picMkLst>
        </pc:picChg>
      </pc:sldChg>
      <pc:sldChg chg="addSp delSp modSp mod">
        <pc:chgData name="Lima Souza" userId="5576c30c6694a5fe" providerId="LiveId" clId="{70799A03-3C51-42B3-A74E-4D82B2B7161A}" dt="2023-02-28T19:17:18.278" v="141"/>
        <pc:sldMkLst>
          <pc:docMk/>
          <pc:sldMk cId="1052407433" sldId="306"/>
        </pc:sldMkLst>
        <pc:spChg chg="add del mod">
          <ac:chgData name="Lima Souza" userId="5576c30c6694a5fe" providerId="LiveId" clId="{70799A03-3C51-42B3-A74E-4D82B2B7161A}" dt="2023-02-28T19:11:50.877" v="95" actId="478"/>
          <ac:spMkLst>
            <pc:docMk/>
            <pc:sldMk cId="1052407433" sldId="306"/>
            <ac:spMk id="4" creationId="{CEC5779D-784F-A773-4563-817F3CED0494}"/>
          </ac:spMkLst>
        </pc:spChg>
        <pc:spChg chg="add mod">
          <ac:chgData name="Lima Souza" userId="5576c30c6694a5fe" providerId="LiveId" clId="{70799A03-3C51-42B3-A74E-4D82B2B7161A}" dt="2023-02-28T19:12:37.828" v="102" actId="164"/>
          <ac:spMkLst>
            <pc:docMk/>
            <pc:sldMk cId="1052407433" sldId="306"/>
            <ac:spMk id="5" creationId="{1DB2608B-E9CD-7F97-E05C-68DA666E66E2}"/>
          </ac:spMkLst>
        </pc:spChg>
        <pc:spChg chg="mod">
          <ac:chgData name="Lima Souza" userId="5576c30c6694a5fe" providerId="LiveId" clId="{70799A03-3C51-42B3-A74E-4D82B2B7161A}" dt="2023-02-28T19:17:18.278" v="141"/>
          <ac:spMkLst>
            <pc:docMk/>
            <pc:sldMk cId="1052407433" sldId="306"/>
            <ac:spMk id="8" creationId="{55481403-53B2-7841-A088-A26605CFA46C}"/>
          </ac:spMkLst>
        </pc:spChg>
        <pc:spChg chg="mod">
          <ac:chgData name="Lima Souza" userId="5576c30c6694a5fe" providerId="LiveId" clId="{70799A03-3C51-42B3-A74E-4D82B2B7161A}" dt="2023-02-28T19:11:06.304" v="85" actId="1076"/>
          <ac:spMkLst>
            <pc:docMk/>
            <pc:sldMk cId="1052407433" sldId="306"/>
            <ac:spMk id="39" creationId="{00000000-0000-0000-0000-000000000000}"/>
          </ac:spMkLst>
        </pc:spChg>
        <pc:spChg chg="mod">
          <ac:chgData name="Lima Souza" userId="5576c30c6694a5fe" providerId="LiveId" clId="{70799A03-3C51-42B3-A74E-4D82B2B7161A}" dt="2023-02-28T19:11:06.262" v="84" actId="1076"/>
          <ac:spMkLst>
            <pc:docMk/>
            <pc:sldMk cId="1052407433" sldId="306"/>
            <ac:spMk id="631" creationId="{00000000-0000-0000-0000-000000000000}"/>
          </ac:spMkLst>
        </pc:spChg>
        <pc:spChg chg="mod topLvl">
          <ac:chgData name="Lima Souza" userId="5576c30c6694a5fe" providerId="LiveId" clId="{70799A03-3C51-42B3-A74E-4D82B2B7161A}" dt="2023-02-28T19:12:37.828" v="102" actId="164"/>
          <ac:spMkLst>
            <pc:docMk/>
            <pc:sldMk cId="1052407433" sldId="306"/>
            <ac:spMk id="638" creationId="{00000000-0000-0000-0000-000000000000}"/>
          </ac:spMkLst>
        </pc:spChg>
        <pc:spChg chg="mod topLvl">
          <ac:chgData name="Lima Souza" userId="5576c30c6694a5fe" providerId="LiveId" clId="{70799A03-3C51-42B3-A74E-4D82B2B7161A}" dt="2023-02-28T19:12:37.828" v="102" actId="164"/>
          <ac:spMkLst>
            <pc:docMk/>
            <pc:sldMk cId="1052407433" sldId="306"/>
            <ac:spMk id="640" creationId="{00000000-0000-0000-0000-000000000000}"/>
          </ac:spMkLst>
        </pc:spChg>
        <pc:spChg chg="del mod topLvl">
          <ac:chgData name="Lima Souza" userId="5576c30c6694a5fe" providerId="LiveId" clId="{70799A03-3C51-42B3-A74E-4D82B2B7161A}" dt="2023-02-28T19:11:22.177" v="91" actId="478"/>
          <ac:spMkLst>
            <pc:docMk/>
            <pc:sldMk cId="1052407433" sldId="306"/>
            <ac:spMk id="641" creationId="{00000000-0000-0000-0000-000000000000}"/>
          </ac:spMkLst>
        </pc:spChg>
        <pc:spChg chg="mod">
          <ac:chgData name="Lima Souza" userId="5576c30c6694a5fe" providerId="LiveId" clId="{70799A03-3C51-42B3-A74E-4D82B2B7161A}" dt="2023-02-28T19:11:06.399" v="86" actId="1076"/>
          <ac:spMkLst>
            <pc:docMk/>
            <pc:sldMk cId="1052407433" sldId="306"/>
            <ac:spMk id="643" creationId="{00000000-0000-0000-0000-000000000000}"/>
          </ac:spMkLst>
        </pc:spChg>
        <pc:spChg chg="mod">
          <ac:chgData name="Lima Souza" userId="5576c30c6694a5fe" providerId="LiveId" clId="{70799A03-3C51-42B3-A74E-4D82B2B7161A}" dt="2023-02-28T19:11:18.633" v="90" actId="1076"/>
          <ac:spMkLst>
            <pc:docMk/>
            <pc:sldMk cId="1052407433" sldId="306"/>
            <ac:spMk id="660" creationId="{00000000-0000-0000-0000-000000000000}"/>
          </ac:spMkLst>
        </pc:spChg>
        <pc:grpChg chg="add del mod">
          <ac:chgData name="Lima Souza" userId="5576c30c6694a5fe" providerId="LiveId" clId="{70799A03-3C51-42B3-A74E-4D82B2B7161A}" dt="2023-02-28T19:17:17.081" v="140" actId="478"/>
          <ac:grpSpMkLst>
            <pc:docMk/>
            <pc:sldMk cId="1052407433" sldId="306"/>
            <ac:grpSpMk id="6" creationId="{B8FC1436-690D-BD9D-6C56-6EDECDEBF19D}"/>
          </ac:grpSpMkLst>
        </pc:grpChg>
        <pc:grpChg chg="add mod">
          <ac:chgData name="Lima Souza" userId="5576c30c6694a5fe" providerId="LiveId" clId="{70799A03-3C51-42B3-A74E-4D82B2B7161A}" dt="2023-02-28T19:17:18.278" v="141"/>
          <ac:grpSpMkLst>
            <pc:docMk/>
            <pc:sldMk cId="1052407433" sldId="306"/>
            <ac:grpSpMk id="7" creationId="{A78F98E1-9777-7BD1-47C3-33CAF9406F46}"/>
          </ac:grpSpMkLst>
        </pc:grpChg>
        <pc:grpChg chg="del mod">
          <ac:chgData name="Lima Souza" userId="5576c30c6694a5fe" providerId="LiveId" clId="{70799A03-3C51-42B3-A74E-4D82B2B7161A}" dt="2023-02-28T19:09:50.655" v="68" actId="165"/>
          <ac:grpSpMkLst>
            <pc:docMk/>
            <pc:sldMk cId="1052407433" sldId="306"/>
            <ac:grpSpMk id="642" creationId="{00000000-0000-0000-0000-000000000000}"/>
          </ac:grpSpMkLst>
        </pc:grpChg>
        <pc:picChg chg="add mod">
          <ac:chgData name="Lima Souza" userId="5576c30c6694a5fe" providerId="LiveId" clId="{70799A03-3C51-42B3-A74E-4D82B2B7161A}" dt="2023-02-28T19:12:37.828" v="102" actId="164"/>
          <ac:picMkLst>
            <pc:docMk/>
            <pc:sldMk cId="1052407433" sldId="306"/>
            <ac:picMk id="3" creationId="{8F994F0D-DC62-C549-EAA6-DBD9F8067AB6}"/>
          </ac:picMkLst>
        </pc:picChg>
        <pc:picChg chg="mod">
          <ac:chgData name="Lima Souza" userId="5576c30c6694a5fe" providerId="LiveId" clId="{70799A03-3C51-42B3-A74E-4D82B2B7161A}" dt="2023-02-28T19:17:18.278" v="141"/>
          <ac:picMkLst>
            <pc:docMk/>
            <pc:sldMk cId="1052407433" sldId="306"/>
            <ac:picMk id="9" creationId="{86B57FBA-9E55-AD22-273A-BB58B8DD62F3}"/>
          </ac:picMkLst>
        </pc:picChg>
        <pc:picChg chg="del mod topLvl">
          <ac:chgData name="Lima Souza" userId="5576c30c6694a5fe" providerId="LiveId" clId="{70799A03-3C51-42B3-A74E-4D82B2B7161A}" dt="2023-02-28T19:09:55.561" v="69" actId="478"/>
          <ac:picMkLst>
            <pc:docMk/>
            <pc:sldMk cId="1052407433" sldId="306"/>
            <ac:picMk id="639" creationId="{00000000-0000-0000-0000-000000000000}"/>
          </ac:picMkLst>
        </pc:picChg>
      </pc:sldChg>
      <pc:sldChg chg="addSp delSp modSp mod">
        <pc:chgData name="Lima Souza" userId="5576c30c6694a5fe" providerId="LiveId" clId="{70799A03-3C51-42B3-A74E-4D82B2B7161A}" dt="2023-02-28T19:17:27.900" v="145"/>
        <pc:sldMkLst>
          <pc:docMk/>
          <pc:sldMk cId="3076292773" sldId="307"/>
        </pc:sldMkLst>
        <pc:spChg chg="mod">
          <ac:chgData name="Lima Souza" userId="5576c30c6694a5fe" providerId="LiveId" clId="{70799A03-3C51-42B3-A74E-4D82B2B7161A}" dt="2023-02-28T19:12:48.859" v="106"/>
          <ac:spMkLst>
            <pc:docMk/>
            <pc:sldMk cId="3076292773" sldId="307"/>
            <ac:spMk id="3" creationId="{D38C4A18-02EC-6C9E-1D81-D9FF39D9C2E7}"/>
          </ac:spMkLst>
        </pc:spChg>
        <pc:spChg chg="mod">
          <ac:chgData name="Lima Souza" userId="5576c30c6694a5fe" providerId="LiveId" clId="{70799A03-3C51-42B3-A74E-4D82B2B7161A}" dt="2023-02-28T19:12:48.859" v="106"/>
          <ac:spMkLst>
            <pc:docMk/>
            <pc:sldMk cId="3076292773" sldId="307"/>
            <ac:spMk id="4" creationId="{2B885FC2-4A2C-6A7E-2AAA-674CFAF25765}"/>
          </ac:spMkLst>
        </pc:spChg>
        <pc:spChg chg="mod">
          <ac:chgData name="Lima Souza" userId="5576c30c6694a5fe" providerId="LiveId" clId="{70799A03-3C51-42B3-A74E-4D82B2B7161A}" dt="2023-02-28T19:12:48.859" v="106"/>
          <ac:spMkLst>
            <pc:docMk/>
            <pc:sldMk cId="3076292773" sldId="307"/>
            <ac:spMk id="6" creationId="{A99891BA-7794-57A4-A416-4C48D5FFE701}"/>
          </ac:spMkLst>
        </pc:spChg>
        <pc:spChg chg="mod">
          <ac:chgData name="Lima Souza" userId="5576c30c6694a5fe" providerId="LiveId" clId="{70799A03-3C51-42B3-A74E-4D82B2B7161A}" dt="2023-02-28T19:17:27.900" v="145"/>
          <ac:spMkLst>
            <pc:docMk/>
            <pc:sldMk cId="3076292773" sldId="307"/>
            <ac:spMk id="8" creationId="{47DC8BC4-F150-2515-B285-EC1EAB38D4AE}"/>
          </ac:spMkLst>
        </pc:spChg>
        <pc:grpChg chg="add del mod">
          <ac:chgData name="Lima Souza" userId="5576c30c6694a5fe" providerId="LiveId" clId="{70799A03-3C51-42B3-A74E-4D82B2B7161A}" dt="2023-02-28T19:17:26.738" v="144" actId="478"/>
          <ac:grpSpMkLst>
            <pc:docMk/>
            <pc:sldMk cId="3076292773" sldId="307"/>
            <ac:grpSpMk id="2" creationId="{B90408CA-B80C-1FFC-5FF6-936E13959FF4}"/>
          </ac:grpSpMkLst>
        </pc:grpChg>
        <pc:grpChg chg="add mod">
          <ac:chgData name="Lima Souza" userId="5576c30c6694a5fe" providerId="LiveId" clId="{70799A03-3C51-42B3-A74E-4D82B2B7161A}" dt="2023-02-28T19:17:27.900" v="145"/>
          <ac:grpSpMkLst>
            <pc:docMk/>
            <pc:sldMk cId="3076292773" sldId="307"/>
            <ac:grpSpMk id="7" creationId="{6FE90059-FBC6-5F50-AA5F-986B39D0E398}"/>
          </ac:grpSpMkLst>
        </pc:grpChg>
        <pc:grpChg chg="del">
          <ac:chgData name="Lima Souza" userId="5576c30c6694a5fe" providerId="LiveId" clId="{70799A03-3C51-42B3-A74E-4D82B2B7161A}" dt="2023-02-28T19:12:47.653" v="105" actId="478"/>
          <ac:grpSpMkLst>
            <pc:docMk/>
            <pc:sldMk cId="3076292773" sldId="307"/>
            <ac:grpSpMk id="670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12:48.859" v="106"/>
          <ac:picMkLst>
            <pc:docMk/>
            <pc:sldMk cId="3076292773" sldId="307"/>
            <ac:picMk id="5" creationId="{552D6B3D-85F7-BDF5-A2CE-C76707D826F6}"/>
          </ac:picMkLst>
        </pc:picChg>
        <pc:picChg chg="mod">
          <ac:chgData name="Lima Souza" userId="5576c30c6694a5fe" providerId="LiveId" clId="{70799A03-3C51-42B3-A74E-4D82B2B7161A}" dt="2023-02-28T19:17:27.900" v="145"/>
          <ac:picMkLst>
            <pc:docMk/>
            <pc:sldMk cId="3076292773" sldId="307"/>
            <ac:picMk id="9" creationId="{BB783898-5612-72AA-6A4A-92C1CE67D9B9}"/>
          </ac:picMkLst>
        </pc:picChg>
      </pc:sldChg>
      <pc:sldChg chg="addSp delSp modSp mod">
        <pc:chgData name="Lima Souza" userId="5576c30c6694a5fe" providerId="LiveId" clId="{70799A03-3C51-42B3-A74E-4D82B2B7161A}" dt="2023-02-28T19:18:02.263" v="156"/>
        <pc:sldMkLst>
          <pc:docMk/>
          <pc:sldMk cId="1244335802" sldId="308"/>
        </pc:sldMkLst>
        <pc:spChg chg="mod">
          <ac:chgData name="Lima Souza" userId="5576c30c6694a5fe" providerId="LiveId" clId="{70799A03-3C51-42B3-A74E-4D82B2B7161A}" dt="2023-02-28T19:15:04.670" v="118"/>
          <ac:spMkLst>
            <pc:docMk/>
            <pc:sldMk cId="1244335802" sldId="308"/>
            <ac:spMk id="3" creationId="{E4F53D36-4D79-29C1-B102-C9879A74110D}"/>
          </ac:spMkLst>
        </pc:spChg>
        <pc:spChg chg="mod">
          <ac:chgData name="Lima Souza" userId="5576c30c6694a5fe" providerId="LiveId" clId="{70799A03-3C51-42B3-A74E-4D82B2B7161A}" dt="2023-02-28T19:15:04.670" v="118"/>
          <ac:spMkLst>
            <pc:docMk/>
            <pc:sldMk cId="1244335802" sldId="308"/>
            <ac:spMk id="4" creationId="{2A4284E3-B8B8-49D0-F45A-11DE51675380}"/>
          </ac:spMkLst>
        </pc:spChg>
        <pc:spChg chg="mod">
          <ac:chgData name="Lima Souza" userId="5576c30c6694a5fe" providerId="LiveId" clId="{70799A03-3C51-42B3-A74E-4D82B2B7161A}" dt="2023-02-28T19:15:04.670" v="118"/>
          <ac:spMkLst>
            <pc:docMk/>
            <pc:sldMk cId="1244335802" sldId="308"/>
            <ac:spMk id="6" creationId="{0C3218F3-0F06-66F9-5D74-42FAF69F363B}"/>
          </ac:spMkLst>
        </pc:spChg>
        <pc:spChg chg="mod">
          <ac:chgData name="Lima Souza" userId="5576c30c6694a5fe" providerId="LiveId" clId="{70799A03-3C51-42B3-A74E-4D82B2B7161A}" dt="2023-02-28T19:18:02.263" v="156"/>
          <ac:spMkLst>
            <pc:docMk/>
            <pc:sldMk cId="1244335802" sldId="308"/>
            <ac:spMk id="8" creationId="{5EBE46E5-A540-CEE8-ED1A-00DCEA2FDDB8}"/>
          </ac:spMkLst>
        </pc:spChg>
        <pc:grpChg chg="add del mod">
          <ac:chgData name="Lima Souza" userId="5576c30c6694a5fe" providerId="LiveId" clId="{70799A03-3C51-42B3-A74E-4D82B2B7161A}" dt="2023-02-28T19:18:01.976" v="155" actId="478"/>
          <ac:grpSpMkLst>
            <pc:docMk/>
            <pc:sldMk cId="1244335802" sldId="308"/>
            <ac:grpSpMk id="2" creationId="{4C66C95D-B04E-E9C8-190A-FCABA028E2CF}"/>
          </ac:grpSpMkLst>
        </pc:grpChg>
        <pc:grpChg chg="add mod">
          <ac:chgData name="Lima Souza" userId="5576c30c6694a5fe" providerId="LiveId" clId="{70799A03-3C51-42B3-A74E-4D82B2B7161A}" dt="2023-02-28T19:18:02.263" v="156"/>
          <ac:grpSpMkLst>
            <pc:docMk/>
            <pc:sldMk cId="1244335802" sldId="308"/>
            <ac:grpSpMk id="7" creationId="{1A782D2A-CCC4-21F0-2748-00E31B5ABD68}"/>
          </ac:grpSpMkLst>
        </pc:grpChg>
        <pc:grpChg chg="del">
          <ac:chgData name="Lima Souza" userId="5576c30c6694a5fe" providerId="LiveId" clId="{70799A03-3C51-42B3-A74E-4D82B2B7161A}" dt="2023-02-28T19:15:03.370" v="117" actId="478"/>
          <ac:grpSpMkLst>
            <pc:docMk/>
            <pc:sldMk cId="1244335802" sldId="308"/>
            <ac:grpSpMk id="949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15:04.670" v="118"/>
          <ac:picMkLst>
            <pc:docMk/>
            <pc:sldMk cId="1244335802" sldId="308"/>
            <ac:picMk id="5" creationId="{E25F0EE7-CFBF-9312-0CB9-ED5F7478860D}"/>
          </ac:picMkLst>
        </pc:picChg>
        <pc:picChg chg="mod">
          <ac:chgData name="Lima Souza" userId="5576c30c6694a5fe" providerId="LiveId" clId="{70799A03-3C51-42B3-A74E-4D82B2B7161A}" dt="2023-02-28T19:18:02.263" v="156"/>
          <ac:picMkLst>
            <pc:docMk/>
            <pc:sldMk cId="1244335802" sldId="308"/>
            <ac:picMk id="9" creationId="{8E04308C-F208-73C5-C180-58938CA94CB6}"/>
          </ac:picMkLst>
        </pc:picChg>
        <pc:picChg chg="del">
          <ac:chgData name="Lima Souza" userId="5576c30c6694a5fe" providerId="LiveId" clId="{70799A03-3C51-42B3-A74E-4D82B2B7161A}" dt="2023-02-28T19:15:02.585" v="116" actId="478"/>
          <ac:picMkLst>
            <pc:docMk/>
            <pc:sldMk cId="1244335802" sldId="308"/>
            <ac:picMk id="950" creationId="{00000000-0000-0000-0000-000000000000}"/>
          </ac:picMkLst>
        </pc:picChg>
      </pc:sldChg>
      <pc:sldChg chg="delSp mod">
        <pc:chgData name="Lima Souza" userId="5576c30c6694a5fe" providerId="LiveId" clId="{70799A03-3C51-42B3-A74E-4D82B2B7161A}" dt="2023-02-28T19:25:27.882" v="244" actId="478"/>
        <pc:sldMkLst>
          <pc:docMk/>
          <pc:sldMk cId="295080291" sldId="318"/>
        </pc:sldMkLst>
        <pc:grpChg chg="del">
          <ac:chgData name="Lima Souza" userId="5576c30c6694a5fe" providerId="LiveId" clId="{70799A03-3C51-42B3-A74E-4D82B2B7161A}" dt="2023-02-28T19:25:27.882" v="244" actId="478"/>
          <ac:grpSpMkLst>
            <pc:docMk/>
            <pc:sldMk cId="295080291" sldId="318"/>
            <ac:grpSpMk id="4" creationId="{657CA423-17A2-44C3-9661-822926A03801}"/>
          </ac:grpSpMkLst>
        </pc:grpChg>
      </pc:sldChg>
      <pc:sldChg chg="addSp delSp modSp mod">
        <pc:chgData name="Lima Souza" userId="5576c30c6694a5fe" providerId="LiveId" clId="{70799A03-3C51-42B3-A74E-4D82B2B7161A}" dt="2023-02-28T19:17:34.240" v="147"/>
        <pc:sldMkLst>
          <pc:docMk/>
          <pc:sldMk cId="3516556555" sldId="319"/>
        </pc:sldMkLst>
        <pc:spChg chg="mod">
          <ac:chgData name="Lima Souza" userId="5576c30c6694a5fe" providerId="LiveId" clId="{70799A03-3C51-42B3-A74E-4D82B2B7161A}" dt="2023-02-28T19:12:53.289" v="108"/>
          <ac:spMkLst>
            <pc:docMk/>
            <pc:sldMk cId="3516556555" sldId="319"/>
            <ac:spMk id="3" creationId="{FB3CDB58-9406-BBC4-CA27-1CA034FC3EC6}"/>
          </ac:spMkLst>
        </pc:spChg>
        <pc:spChg chg="mod">
          <ac:chgData name="Lima Souza" userId="5576c30c6694a5fe" providerId="LiveId" clId="{70799A03-3C51-42B3-A74E-4D82B2B7161A}" dt="2023-02-28T19:12:53.289" v="108"/>
          <ac:spMkLst>
            <pc:docMk/>
            <pc:sldMk cId="3516556555" sldId="319"/>
            <ac:spMk id="5" creationId="{3FFCD5BE-CC04-C8E1-46E8-8135445E44C8}"/>
          </ac:spMkLst>
        </pc:spChg>
        <pc:spChg chg="mod">
          <ac:chgData name="Lima Souza" userId="5576c30c6694a5fe" providerId="LiveId" clId="{70799A03-3C51-42B3-A74E-4D82B2B7161A}" dt="2023-02-28T19:12:53.289" v="108"/>
          <ac:spMkLst>
            <pc:docMk/>
            <pc:sldMk cId="3516556555" sldId="319"/>
            <ac:spMk id="15" creationId="{2700E8B9-E2CD-D095-0712-D04FEBB9749A}"/>
          </ac:spMkLst>
        </pc:spChg>
        <pc:spChg chg="mod">
          <ac:chgData name="Lima Souza" userId="5576c30c6694a5fe" providerId="LiveId" clId="{70799A03-3C51-42B3-A74E-4D82B2B7161A}" dt="2023-02-28T19:17:34.240" v="147"/>
          <ac:spMkLst>
            <pc:docMk/>
            <pc:sldMk cId="3516556555" sldId="319"/>
            <ac:spMk id="17" creationId="{C4D305B6-0C6F-D4F3-D5A8-618B6F51B6B9}"/>
          </ac:spMkLst>
        </pc:spChg>
        <pc:grpChg chg="add del mod">
          <ac:chgData name="Lima Souza" userId="5576c30c6694a5fe" providerId="LiveId" clId="{70799A03-3C51-42B3-A74E-4D82B2B7161A}" dt="2023-02-28T19:17:33.103" v="146" actId="478"/>
          <ac:grpSpMkLst>
            <pc:docMk/>
            <pc:sldMk cId="3516556555" sldId="319"/>
            <ac:grpSpMk id="2" creationId="{C8EBEEF3-12D3-D278-2FAF-E2F130DE3166}"/>
          </ac:grpSpMkLst>
        </pc:grpChg>
        <pc:grpChg chg="del">
          <ac:chgData name="Lima Souza" userId="5576c30c6694a5fe" providerId="LiveId" clId="{70799A03-3C51-42B3-A74E-4D82B2B7161A}" dt="2023-02-28T19:12:52.194" v="107" actId="478"/>
          <ac:grpSpMkLst>
            <pc:docMk/>
            <pc:sldMk cId="3516556555" sldId="319"/>
            <ac:grpSpMk id="9" creationId="{196EFE12-9EE4-49D7-836D-FEE9730A97BC}"/>
          </ac:grpSpMkLst>
        </pc:grpChg>
        <pc:grpChg chg="add mod">
          <ac:chgData name="Lima Souza" userId="5576c30c6694a5fe" providerId="LiveId" clId="{70799A03-3C51-42B3-A74E-4D82B2B7161A}" dt="2023-02-28T19:17:34.240" v="147"/>
          <ac:grpSpMkLst>
            <pc:docMk/>
            <pc:sldMk cId="3516556555" sldId="319"/>
            <ac:grpSpMk id="16" creationId="{D2E81F7C-B4F7-1F6C-68A9-E81501AD8072}"/>
          </ac:grpSpMkLst>
        </pc:grpChg>
        <pc:picChg chg="mod">
          <ac:chgData name="Lima Souza" userId="5576c30c6694a5fe" providerId="LiveId" clId="{70799A03-3C51-42B3-A74E-4D82B2B7161A}" dt="2023-02-28T19:12:53.289" v="108"/>
          <ac:picMkLst>
            <pc:docMk/>
            <pc:sldMk cId="3516556555" sldId="319"/>
            <ac:picMk id="7" creationId="{10D5E123-2CAC-0CC9-D92E-9FDD65A370F7}"/>
          </ac:picMkLst>
        </pc:picChg>
        <pc:picChg chg="mod">
          <ac:chgData name="Lima Souza" userId="5576c30c6694a5fe" providerId="LiveId" clId="{70799A03-3C51-42B3-A74E-4D82B2B7161A}" dt="2023-02-28T19:17:34.240" v="147"/>
          <ac:picMkLst>
            <pc:docMk/>
            <pc:sldMk cId="3516556555" sldId="319"/>
            <ac:picMk id="18" creationId="{788C44CF-E0CA-38E9-8514-D9B4E2D9EAA6}"/>
          </ac:picMkLst>
        </pc:picChg>
      </pc:sldChg>
      <pc:sldChg chg="addSp delSp modSp mod">
        <pc:chgData name="Lima Souza" userId="5576c30c6694a5fe" providerId="LiveId" clId="{70799A03-3C51-42B3-A74E-4D82B2B7161A}" dt="2023-02-28T19:25:00.585" v="243"/>
        <pc:sldMkLst>
          <pc:docMk/>
          <pc:sldMk cId="911163341" sldId="340"/>
        </pc:sldMkLst>
        <pc:spChg chg="mod">
          <ac:chgData name="Lima Souza" userId="5576c30c6694a5fe" providerId="LiveId" clId="{70799A03-3C51-42B3-A74E-4D82B2B7161A}" dt="2023-02-28T19:25:00.585" v="243"/>
          <ac:spMkLst>
            <pc:docMk/>
            <pc:sldMk cId="911163341" sldId="340"/>
            <ac:spMk id="32" creationId="{6F748ACD-F7F3-9DB9-227F-E25851D9BC3D}"/>
          </ac:spMkLst>
        </pc:spChg>
        <pc:grpChg chg="add mod">
          <ac:chgData name="Lima Souza" userId="5576c30c6694a5fe" providerId="LiveId" clId="{70799A03-3C51-42B3-A74E-4D82B2B7161A}" dt="2023-02-28T19:25:00.585" v="243"/>
          <ac:grpSpMkLst>
            <pc:docMk/>
            <pc:sldMk cId="911163341" sldId="340"/>
            <ac:grpSpMk id="3" creationId="{F78FCF86-1762-A5B8-6AE8-26BCB719403F}"/>
          </ac:grpSpMkLst>
        </pc:grpChg>
        <pc:grpChg chg="del">
          <ac:chgData name="Lima Souza" userId="5576c30c6694a5fe" providerId="LiveId" clId="{70799A03-3C51-42B3-A74E-4D82B2B7161A}" dt="2023-02-28T19:24:59.420" v="242" actId="478"/>
          <ac:grpSpMkLst>
            <pc:docMk/>
            <pc:sldMk cId="911163341" sldId="340"/>
            <ac:grpSpMk id="5" creationId="{E0D573B9-BFCF-4AB3-80E2-317180324ED7}"/>
          </ac:grpSpMkLst>
        </pc:grpChg>
        <pc:picChg chg="add mod">
          <ac:chgData name="Lima Souza" userId="5576c30c6694a5fe" providerId="LiveId" clId="{70799A03-3C51-42B3-A74E-4D82B2B7161A}" dt="2023-02-28T19:25:00.585" v="243"/>
          <ac:picMkLst>
            <pc:docMk/>
            <pc:sldMk cId="911163341" sldId="340"/>
            <ac:picMk id="2" creationId="{CF61FC30-F16E-A3D9-B320-44404E07DF82}"/>
          </ac:picMkLst>
        </pc:picChg>
        <pc:picChg chg="mod">
          <ac:chgData name="Lima Souza" userId="5576c30c6694a5fe" providerId="LiveId" clId="{70799A03-3C51-42B3-A74E-4D82B2B7161A}" dt="2023-02-28T19:25:00.585" v="243"/>
          <ac:picMkLst>
            <pc:docMk/>
            <pc:sldMk cId="911163341" sldId="340"/>
            <ac:picMk id="33" creationId="{5E19E8BB-0A2D-4B7A-92EF-48AC8EA469E7}"/>
          </ac:picMkLst>
        </pc:picChg>
      </pc:sldChg>
      <pc:sldChg chg="addSp delSp modSp mod">
        <pc:chgData name="Lima Souza" userId="5576c30c6694a5fe" providerId="LiveId" clId="{70799A03-3C51-42B3-A74E-4D82B2B7161A}" dt="2023-02-28T19:17:23.334" v="143"/>
        <pc:sldMkLst>
          <pc:docMk/>
          <pc:sldMk cId="675855316" sldId="341"/>
        </pc:sldMkLst>
        <pc:spChg chg="mod">
          <ac:chgData name="Lima Souza" userId="5576c30c6694a5fe" providerId="LiveId" clId="{70799A03-3C51-42B3-A74E-4D82B2B7161A}" dt="2023-02-28T19:12:44.480" v="104"/>
          <ac:spMkLst>
            <pc:docMk/>
            <pc:sldMk cId="675855316" sldId="341"/>
            <ac:spMk id="29" creationId="{AD36442E-3F5C-A84A-D9A4-D4B84DCA34C4}"/>
          </ac:spMkLst>
        </pc:spChg>
        <pc:spChg chg="mod">
          <ac:chgData name="Lima Souza" userId="5576c30c6694a5fe" providerId="LiveId" clId="{70799A03-3C51-42B3-A74E-4D82B2B7161A}" dt="2023-02-28T19:12:44.480" v="104"/>
          <ac:spMkLst>
            <pc:docMk/>
            <pc:sldMk cId="675855316" sldId="341"/>
            <ac:spMk id="30" creationId="{50377006-7CDC-C34E-72AE-8EE040A4D947}"/>
          </ac:spMkLst>
        </pc:spChg>
        <pc:spChg chg="mod">
          <ac:chgData name="Lima Souza" userId="5576c30c6694a5fe" providerId="LiveId" clId="{70799A03-3C51-42B3-A74E-4D82B2B7161A}" dt="2023-02-28T19:12:44.480" v="104"/>
          <ac:spMkLst>
            <pc:docMk/>
            <pc:sldMk cId="675855316" sldId="341"/>
            <ac:spMk id="32" creationId="{1DEA6D7D-71FC-49CA-1A7E-28EEC1598ADD}"/>
          </ac:spMkLst>
        </pc:spChg>
        <pc:spChg chg="mod">
          <ac:chgData name="Lima Souza" userId="5576c30c6694a5fe" providerId="LiveId" clId="{70799A03-3C51-42B3-A74E-4D82B2B7161A}" dt="2023-02-28T19:17:23.334" v="143"/>
          <ac:spMkLst>
            <pc:docMk/>
            <pc:sldMk cId="675855316" sldId="341"/>
            <ac:spMk id="34" creationId="{A56B915E-92A9-B81D-1D1D-BDB381C89C3C}"/>
          </ac:spMkLst>
        </pc:spChg>
        <pc:grpChg chg="del">
          <ac:chgData name="Lima Souza" userId="5576c30c6694a5fe" providerId="LiveId" clId="{70799A03-3C51-42B3-A74E-4D82B2B7161A}" dt="2023-02-28T19:12:43.229" v="103" actId="478"/>
          <ac:grpSpMkLst>
            <pc:docMk/>
            <pc:sldMk cId="675855316" sldId="341"/>
            <ac:grpSpMk id="2" creationId="{8538DD55-F70B-4F29-8D9A-B16B9369A7BF}"/>
          </ac:grpSpMkLst>
        </pc:grpChg>
        <pc:grpChg chg="add del mod">
          <ac:chgData name="Lima Souza" userId="5576c30c6694a5fe" providerId="LiveId" clId="{70799A03-3C51-42B3-A74E-4D82B2B7161A}" dt="2023-02-28T19:17:22.127" v="142" actId="478"/>
          <ac:grpSpMkLst>
            <pc:docMk/>
            <pc:sldMk cId="675855316" sldId="341"/>
            <ac:grpSpMk id="28" creationId="{7CD4193E-A86E-F12D-37A8-B50855973968}"/>
          </ac:grpSpMkLst>
        </pc:grpChg>
        <pc:grpChg chg="add mod">
          <ac:chgData name="Lima Souza" userId="5576c30c6694a5fe" providerId="LiveId" clId="{70799A03-3C51-42B3-A74E-4D82B2B7161A}" dt="2023-02-28T19:17:23.334" v="143"/>
          <ac:grpSpMkLst>
            <pc:docMk/>
            <pc:sldMk cId="675855316" sldId="341"/>
            <ac:grpSpMk id="33" creationId="{B38DA76B-F707-8FC0-1030-07B0CA1C1418}"/>
          </ac:grpSpMkLst>
        </pc:grpChg>
        <pc:picChg chg="mod">
          <ac:chgData name="Lima Souza" userId="5576c30c6694a5fe" providerId="LiveId" clId="{70799A03-3C51-42B3-A74E-4D82B2B7161A}" dt="2023-02-28T19:12:44.480" v="104"/>
          <ac:picMkLst>
            <pc:docMk/>
            <pc:sldMk cId="675855316" sldId="341"/>
            <ac:picMk id="31" creationId="{81103470-CB74-B2B3-E916-3CAE6F288C0E}"/>
          </ac:picMkLst>
        </pc:picChg>
        <pc:picChg chg="mod">
          <ac:chgData name="Lima Souza" userId="5576c30c6694a5fe" providerId="LiveId" clId="{70799A03-3C51-42B3-A74E-4D82B2B7161A}" dt="2023-02-28T19:17:23.334" v="143"/>
          <ac:picMkLst>
            <pc:docMk/>
            <pc:sldMk cId="675855316" sldId="341"/>
            <ac:picMk id="35" creationId="{E4482073-C328-3BBB-1B31-8A053AC6B12E}"/>
          </ac:picMkLst>
        </pc:picChg>
      </pc:sldChg>
      <pc:sldChg chg="addSp delSp modSp mod">
        <pc:chgData name="Lima Souza" userId="5576c30c6694a5fe" providerId="LiveId" clId="{70799A03-3C51-42B3-A74E-4D82B2B7161A}" dt="2023-02-28T19:21:15.494" v="194"/>
        <pc:sldMkLst>
          <pc:docMk/>
          <pc:sldMk cId="2746771201" sldId="345"/>
        </pc:sldMkLst>
        <pc:spChg chg="mod">
          <ac:chgData name="Lima Souza" userId="5576c30c6694a5fe" providerId="LiveId" clId="{70799A03-3C51-42B3-A74E-4D82B2B7161A}" dt="2023-02-28T19:21:15.494" v="194"/>
          <ac:spMkLst>
            <pc:docMk/>
            <pc:sldMk cId="2746771201" sldId="345"/>
            <ac:spMk id="6" creationId="{7E49334C-6666-F48F-067E-5280B5A90E7A}"/>
          </ac:spMkLst>
        </pc:spChg>
        <pc:grpChg chg="add mod">
          <ac:chgData name="Lima Souza" userId="5576c30c6694a5fe" providerId="LiveId" clId="{70799A03-3C51-42B3-A74E-4D82B2B7161A}" dt="2023-02-28T19:21:15.494" v="194"/>
          <ac:grpSpMkLst>
            <pc:docMk/>
            <pc:sldMk cId="2746771201" sldId="345"/>
            <ac:grpSpMk id="2" creationId="{9EB97ACB-6067-F153-877F-F8FE8C08C4C5}"/>
          </ac:grpSpMkLst>
        </pc:grpChg>
        <pc:grpChg chg="del">
          <ac:chgData name="Lima Souza" userId="5576c30c6694a5fe" providerId="LiveId" clId="{70799A03-3C51-42B3-A74E-4D82B2B7161A}" dt="2023-02-28T19:21:14.276" v="193" actId="478"/>
          <ac:grpSpMkLst>
            <pc:docMk/>
            <pc:sldMk cId="2746771201" sldId="345"/>
            <ac:grpSpMk id="509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1:15.494" v="194"/>
          <ac:picMkLst>
            <pc:docMk/>
            <pc:sldMk cId="2746771201" sldId="345"/>
            <ac:picMk id="8" creationId="{CD2D0989-B80B-9864-3F65-73DC82FD1204}"/>
          </ac:picMkLst>
        </pc:picChg>
      </pc:sldChg>
      <pc:sldChg chg="addSp delSp modSp mod">
        <pc:chgData name="Lima Souza" userId="5576c30c6694a5fe" providerId="LiveId" clId="{70799A03-3C51-42B3-A74E-4D82B2B7161A}" dt="2023-02-28T19:21:19.804" v="196"/>
        <pc:sldMkLst>
          <pc:docMk/>
          <pc:sldMk cId="3841157465" sldId="346"/>
        </pc:sldMkLst>
        <pc:spChg chg="mod">
          <ac:chgData name="Lima Souza" userId="5576c30c6694a5fe" providerId="LiveId" clId="{70799A03-3C51-42B3-A74E-4D82B2B7161A}" dt="2023-02-28T19:21:19.804" v="196"/>
          <ac:spMkLst>
            <pc:docMk/>
            <pc:sldMk cId="3841157465" sldId="346"/>
            <ac:spMk id="7" creationId="{128D7CE0-8D26-8902-FF5D-BDDC882EBCD1}"/>
          </ac:spMkLst>
        </pc:spChg>
        <pc:grpChg chg="add mod">
          <ac:chgData name="Lima Souza" userId="5576c30c6694a5fe" providerId="LiveId" clId="{70799A03-3C51-42B3-A74E-4D82B2B7161A}" dt="2023-02-28T19:21:19.804" v="196"/>
          <ac:grpSpMkLst>
            <pc:docMk/>
            <pc:sldMk cId="3841157465" sldId="346"/>
            <ac:grpSpMk id="2" creationId="{5C82FF4B-B15D-9861-8FE9-81908B25D3AB}"/>
          </ac:grpSpMkLst>
        </pc:grpChg>
        <pc:grpChg chg="del">
          <ac:chgData name="Lima Souza" userId="5576c30c6694a5fe" providerId="LiveId" clId="{70799A03-3C51-42B3-A74E-4D82B2B7161A}" dt="2023-02-28T19:21:18.578" v="195" actId="478"/>
          <ac:grpSpMkLst>
            <pc:docMk/>
            <pc:sldMk cId="3841157465" sldId="346"/>
            <ac:grpSpMk id="509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1:19.804" v="196"/>
          <ac:picMkLst>
            <pc:docMk/>
            <pc:sldMk cId="3841157465" sldId="346"/>
            <ac:picMk id="8" creationId="{B247A17D-850F-9B4A-F9B6-0C2902A69D0A}"/>
          </ac:picMkLst>
        </pc:picChg>
      </pc:sldChg>
      <pc:sldChg chg="addSp delSp modSp mod">
        <pc:chgData name="Lima Souza" userId="5576c30c6694a5fe" providerId="LiveId" clId="{70799A03-3C51-42B3-A74E-4D82B2B7161A}" dt="2023-02-28T19:21:24.484" v="198"/>
        <pc:sldMkLst>
          <pc:docMk/>
          <pc:sldMk cId="2691205475" sldId="347"/>
        </pc:sldMkLst>
        <pc:spChg chg="mod">
          <ac:chgData name="Lima Souza" userId="5576c30c6694a5fe" providerId="LiveId" clId="{70799A03-3C51-42B3-A74E-4D82B2B7161A}" dt="2023-02-28T19:21:24.484" v="198"/>
          <ac:spMkLst>
            <pc:docMk/>
            <pc:sldMk cId="2691205475" sldId="347"/>
            <ac:spMk id="6" creationId="{DEFA2C37-4538-001F-CF8C-84C53601F53A}"/>
          </ac:spMkLst>
        </pc:spChg>
        <pc:grpChg chg="add mod">
          <ac:chgData name="Lima Souza" userId="5576c30c6694a5fe" providerId="LiveId" clId="{70799A03-3C51-42B3-A74E-4D82B2B7161A}" dt="2023-02-28T19:21:24.484" v="198"/>
          <ac:grpSpMkLst>
            <pc:docMk/>
            <pc:sldMk cId="2691205475" sldId="347"/>
            <ac:grpSpMk id="2" creationId="{CF13EE2D-D5B2-49C0-31AF-5A284091535C}"/>
          </ac:grpSpMkLst>
        </pc:grpChg>
        <pc:grpChg chg="del">
          <ac:chgData name="Lima Souza" userId="5576c30c6694a5fe" providerId="LiveId" clId="{70799A03-3C51-42B3-A74E-4D82B2B7161A}" dt="2023-02-28T19:21:23.235" v="197" actId="478"/>
          <ac:grpSpMkLst>
            <pc:docMk/>
            <pc:sldMk cId="2691205475" sldId="347"/>
            <ac:grpSpMk id="509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1:24.484" v="198"/>
          <ac:picMkLst>
            <pc:docMk/>
            <pc:sldMk cId="2691205475" sldId="347"/>
            <ac:picMk id="8" creationId="{469F96E0-2794-6918-5DED-7233E445CE2A}"/>
          </ac:picMkLst>
        </pc:picChg>
      </pc:sldChg>
      <pc:sldChg chg="addSp delSp modSp mod">
        <pc:chgData name="Lima Souza" userId="5576c30c6694a5fe" providerId="LiveId" clId="{70799A03-3C51-42B3-A74E-4D82B2B7161A}" dt="2023-02-28T19:21:29.220" v="200"/>
        <pc:sldMkLst>
          <pc:docMk/>
          <pc:sldMk cId="3883012981" sldId="348"/>
        </pc:sldMkLst>
        <pc:spChg chg="mod">
          <ac:chgData name="Lima Souza" userId="5576c30c6694a5fe" providerId="LiveId" clId="{70799A03-3C51-42B3-A74E-4D82B2B7161A}" dt="2023-02-28T19:21:29.220" v="200"/>
          <ac:spMkLst>
            <pc:docMk/>
            <pc:sldMk cId="3883012981" sldId="348"/>
            <ac:spMk id="7" creationId="{58D1FB0B-0654-A54A-D4EE-21ACA6691E18}"/>
          </ac:spMkLst>
        </pc:spChg>
        <pc:grpChg chg="add mod">
          <ac:chgData name="Lima Souza" userId="5576c30c6694a5fe" providerId="LiveId" clId="{70799A03-3C51-42B3-A74E-4D82B2B7161A}" dt="2023-02-28T19:21:29.220" v="200"/>
          <ac:grpSpMkLst>
            <pc:docMk/>
            <pc:sldMk cId="3883012981" sldId="348"/>
            <ac:grpSpMk id="2" creationId="{80F24C80-25D7-4F86-1A69-4F1640B8CF04}"/>
          </ac:grpSpMkLst>
        </pc:grpChg>
        <pc:grpChg chg="del">
          <ac:chgData name="Lima Souza" userId="5576c30c6694a5fe" providerId="LiveId" clId="{70799A03-3C51-42B3-A74E-4D82B2B7161A}" dt="2023-02-28T19:21:28.041" v="199" actId="478"/>
          <ac:grpSpMkLst>
            <pc:docMk/>
            <pc:sldMk cId="3883012981" sldId="348"/>
            <ac:grpSpMk id="509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1:29.220" v="200"/>
          <ac:picMkLst>
            <pc:docMk/>
            <pc:sldMk cId="3883012981" sldId="348"/>
            <ac:picMk id="8" creationId="{CA89F5F1-3139-A70D-9FB7-8690598369A7}"/>
          </ac:picMkLst>
        </pc:picChg>
      </pc:sldChg>
      <pc:sldChg chg="addSp delSp modSp mod">
        <pc:chgData name="Lima Souza" userId="5576c30c6694a5fe" providerId="LiveId" clId="{70799A03-3C51-42B3-A74E-4D82B2B7161A}" dt="2023-02-28T19:21:34.160" v="202"/>
        <pc:sldMkLst>
          <pc:docMk/>
          <pc:sldMk cId="3283458582" sldId="349"/>
        </pc:sldMkLst>
        <pc:spChg chg="mod">
          <ac:chgData name="Lima Souza" userId="5576c30c6694a5fe" providerId="LiveId" clId="{70799A03-3C51-42B3-A74E-4D82B2B7161A}" dt="2023-02-28T19:21:34.160" v="202"/>
          <ac:spMkLst>
            <pc:docMk/>
            <pc:sldMk cId="3283458582" sldId="349"/>
            <ac:spMk id="6" creationId="{7832205B-0A47-133D-B680-8304AF4A6DB5}"/>
          </ac:spMkLst>
        </pc:spChg>
        <pc:grpChg chg="add mod">
          <ac:chgData name="Lima Souza" userId="5576c30c6694a5fe" providerId="LiveId" clId="{70799A03-3C51-42B3-A74E-4D82B2B7161A}" dt="2023-02-28T19:21:34.160" v="202"/>
          <ac:grpSpMkLst>
            <pc:docMk/>
            <pc:sldMk cId="3283458582" sldId="349"/>
            <ac:grpSpMk id="2" creationId="{98E50C2E-2583-4A05-56CA-323D4DE87B3C}"/>
          </ac:grpSpMkLst>
        </pc:grpChg>
        <pc:grpChg chg="del">
          <ac:chgData name="Lima Souza" userId="5576c30c6694a5fe" providerId="LiveId" clId="{70799A03-3C51-42B3-A74E-4D82B2B7161A}" dt="2023-02-28T19:21:32.943" v="201" actId="478"/>
          <ac:grpSpMkLst>
            <pc:docMk/>
            <pc:sldMk cId="3283458582" sldId="349"/>
            <ac:grpSpMk id="509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1:34.160" v="202"/>
          <ac:picMkLst>
            <pc:docMk/>
            <pc:sldMk cId="3283458582" sldId="349"/>
            <ac:picMk id="8" creationId="{13D92087-26F0-33C2-A5F6-A90BE1947295}"/>
          </ac:picMkLst>
        </pc:picChg>
      </pc:sldChg>
      <pc:sldChg chg="addSp delSp modSp mod">
        <pc:chgData name="Lima Souza" userId="5576c30c6694a5fe" providerId="LiveId" clId="{70799A03-3C51-42B3-A74E-4D82B2B7161A}" dt="2023-02-28T19:21:41.890" v="204"/>
        <pc:sldMkLst>
          <pc:docMk/>
          <pc:sldMk cId="3205976083" sldId="408"/>
        </pc:sldMkLst>
        <pc:spChg chg="mod">
          <ac:chgData name="Lima Souza" userId="5576c30c6694a5fe" providerId="LiveId" clId="{70799A03-3C51-42B3-A74E-4D82B2B7161A}" dt="2023-02-28T19:21:41.890" v="204"/>
          <ac:spMkLst>
            <pc:docMk/>
            <pc:sldMk cId="3205976083" sldId="408"/>
            <ac:spMk id="9" creationId="{991076D1-DD15-8C67-4927-F5040DA97D84}"/>
          </ac:spMkLst>
        </pc:spChg>
        <pc:grpChg chg="add mod">
          <ac:chgData name="Lima Souza" userId="5576c30c6694a5fe" providerId="LiveId" clId="{70799A03-3C51-42B3-A74E-4D82B2B7161A}" dt="2023-02-28T19:21:41.890" v="204"/>
          <ac:grpSpMkLst>
            <pc:docMk/>
            <pc:sldMk cId="3205976083" sldId="408"/>
            <ac:grpSpMk id="3" creationId="{D929D0A4-3952-7C52-F752-23C6D99A8F4F}"/>
          </ac:grpSpMkLst>
        </pc:grpChg>
        <pc:grpChg chg="del">
          <ac:chgData name="Lima Souza" userId="5576c30c6694a5fe" providerId="LiveId" clId="{70799A03-3C51-42B3-A74E-4D82B2B7161A}" dt="2023-02-28T19:21:40.772" v="203" actId="478"/>
          <ac:grpSpMkLst>
            <pc:docMk/>
            <pc:sldMk cId="3205976083" sldId="408"/>
            <ac:grpSpMk id="4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1:41.890" v="204"/>
          <ac:picMkLst>
            <pc:docMk/>
            <pc:sldMk cId="3205976083" sldId="408"/>
            <ac:picMk id="10" creationId="{7466BE88-9844-8AE6-13BF-9557D8E835C4}"/>
          </ac:picMkLst>
        </pc:picChg>
      </pc:sldChg>
      <pc:sldChg chg="addSp delSp modSp mod">
        <pc:chgData name="Lima Souza" userId="5576c30c6694a5fe" providerId="LiveId" clId="{70799A03-3C51-42B3-A74E-4D82B2B7161A}" dt="2023-02-28T19:21:45.861" v="206"/>
        <pc:sldMkLst>
          <pc:docMk/>
          <pc:sldMk cId="3586613639" sldId="409"/>
        </pc:sldMkLst>
        <pc:spChg chg="mod">
          <ac:chgData name="Lima Souza" userId="5576c30c6694a5fe" providerId="LiveId" clId="{70799A03-3C51-42B3-A74E-4D82B2B7161A}" dt="2023-02-28T19:21:45.861" v="206"/>
          <ac:spMkLst>
            <pc:docMk/>
            <pc:sldMk cId="3586613639" sldId="409"/>
            <ac:spMk id="9" creationId="{F09FCA22-238A-3199-6FEE-349EF36D7E53}"/>
          </ac:spMkLst>
        </pc:spChg>
        <pc:grpChg chg="add mod">
          <ac:chgData name="Lima Souza" userId="5576c30c6694a5fe" providerId="LiveId" clId="{70799A03-3C51-42B3-A74E-4D82B2B7161A}" dt="2023-02-28T19:21:45.861" v="206"/>
          <ac:grpSpMkLst>
            <pc:docMk/>
            <pc:sldMk cId="3586613639" sldId="409"/>
            <ac:grpSpMk id="3" creationId="{2908217E-FD4F-63B9-F90E-7F3B5F20B8AB}"/>
          </ac:grpSpMkLst>
        </pc:grpChg>
        <pc:grpChg chg="del">
          <ac:chgData name="Lima Souza" userId="5576c30c6694a5fe" providerId="LiveId" clId="{70799A03-3C51-42B3-A74E-4D82B2B7161A}" dt="2023-02-28T19:21:44.719" v="205" actId="478"/>
          <ac:grpSpMkLst>
            <pc:docMk/>
            <pc:sldMk cId="3586613639" sldId="409"/>
            <ac:grpSpMk id="4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1:45.861" v="206"/>
          <ac:picMkLst>
            <pc:docMk/>
            <pc:sldMk cId="3586613639" sldId="409"/>
            <ac:picMk id="10" creationId="{F95D9B90-CAAE-CF31-75C9-801E6080D720}"/>
          </ac:picMkLst>
        </pc:picChg>
      </pc:sldChg>
      <pc:sldChg chg="addSp delSp modSp mod">
        <pc:chgData name="Lima Souza" userId="5576c30c6694a5fe" providerId="LiveId" clId="{70799A03-3C51-42B3-A74E-4D82B2B7161A}" dt="2023-02-28T19:21:49.438" v="208"/>
        <pc:sldMkLst>
          <pc:docMk/>
          <pc:sldMk cId="1703395183" sldId="410"/>
        </pc:sldMkLst>
        <pc:spChg chg="mod">
          <ac:chgData name="Lima Souza" userId="5576c30c6694a5fe" providerId="LiveId" clId="{70799A03-3C51-42B3-A74E-4D82B2B7161A}" dt="2023-02-28T19:21:49.438" v="208"/>
          <ac:spMkLst>
            <pc:docMk/>
            <pc:sldMk cId="1703395183" sldId="410"/>
            <ac:spMk id="9" creationId="{DC4F70E6-EE42-5AA9-45B0-88D9822AD179}"/>
          </ac:spMkLst>
        </pc:spChg>
        <pc:grpChg chg="add mod">
          <ac:chgData name="Lima Souza" userId="5576c30c6694a5fe" providerId="LiveId" clId="{70799A03-3C51-42B3-A74E-4D82B2B7161A}" dt="2023-02-28T19:21:49.438" v="208"/>
          <ac:grpSpMkLst>
            <pc:docMk/>
            <pc:sldMk cId="1703395183" sldId="410"/>
            <ac:grpSpMk id="3" creationId="{74A2C5FD-1D2A-09D8-F353-185378D38533}"/>
          </ac:grpSpMkLst>
        </pc:grpChg>
        <pc:grpChg chg="del">
          <ac:chgData name="Lima Souza" userId="5576c30c6694a5fe" providerId="LiveId" clId="{70799A03-3C51-42B3-A74E-4D82B2B7161A}" dt="2023-02-28T19:21:48.363" v="207" actId="478"/>
          <ac:grpSpMkLst>
            <pc:docMk/>
            <pc:sldMk cId="1703395183" sldId="410"/>
            <ac:grpSpMk id="4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1:49.438" v="208"/>
          <ac:picMkLst>
            <pc:docMk/>
            <pc:sldMk cId="1703395183" sldId="410"/>
            <ac:picMk id="10" creationId="{482594C0-0F57-8B05-F242-41A1A31F08FE}"/>
          </ac:picMkLst>
        </pc:picChg>
      </pc:sldChg>
      <pc:sldChg chg="addSp modSp">
        <pc:chgData name="Lima Souza" userId="5576c30c6694a5fe" providerId="LiveId" clId="{70799A03-3C51-42B3-A74E-4D82B2B7161A}" dt="2023-02-28T19:19:44.150" v="175" actId="166"/>
        <pc:sldMkLst>
          <pc:docMk/>
          <pc:sldMk cId="449609091" sldId="411"/>
        </pc:sldMkLst>
        <pc:spChg chg="mod">
          <ac:chgData name="Lima Souza" userId="5576c30c6694a5fe" providerId="LiveId" clId="{70799A03-3C51-42B3-A74E-4D82B2B7161A}" dt="2023-02-28T19:19:38.576" v="174"/>
          <ac:spMkLst>
            <pc:docMk/>
            <pc:sldMk cId="449609091" sldId="411"/>
            <ac:spMk id="3" creationId="{31ED5567-BEC8-4B2E-1F0F-F7A030A46A1F}"/>
          </ac:spMkLst>
        </pc:spChg>
        <pc:grpChg chg="add mod">
          <ac:chgData name="Lima Souza" userId="5576c30c6694a5fe" providerId="LiveId" clId="{70799A03-3C51-42B3-A74E-4D82B2B7161A}" dt="2023-02-28T19:19:38.576" v="174"/>
          <ac:grpSpMkLst>
            <pc:docMk/>
            <pc:sldMk cId="449609091" sldId="411"/>
            <ac:grpSpMk id="2" creationId="{961B7982-F08C-7E2B-38B2-30933D2CAC90}"/>
          </ac:grpSpMkLst>
        </pc:grpChg>
        <pc:picChg chg="mod">
          <ac:chgData name="Lima Souza" userId="5576c30c6694a5fe" providerId="LiveId" clId="{70799A03-3C51-42B3-A74E-4D82B2B7161A}" dt="2023-02-28T19:19:38.576" v="174"/>
          <ac:picMkLst>
            <pc:docMk/>
            <pc:sldMk cId="449609091" sldId="411"/>
            <ac:picMk id="4" creationId="{005509C6-2307-4ABF-511C-D7002272700E}"/>
          </ac:picMkLst>
        </pc:picChg>
        <pc:picChg chg="mod">
          <ac:chgData name="Lima Souza" userId="5576c30c6694a5fe" providerId="LiveId" clId="{70799A03-3C51-42B3-A74E-4D82B2B7161A}" dt="2023-02-28T19:19:44.150" v="175" actId="166"/>
          <ac:picMkLst>
            <pc:docMk/>
            <pc:sldMk cId="449609091" sldId="411"/>
            <ac:picMk id="11" creationId="{5115CA65-ACF1-490D-983D-BCCD8D84C44A}"/>
          </ac:picMkLst>
        </pc:picChg>
      </pc:sldChg>
      <pc:sldChg chg="addSp modSp">
        <pc:chgData name="Lima Souza" userId="5576c30c6694a5fe" providerId="LiveId" clId="{70799A03-3C51-42B3-A74E-4D82B2B7161A}" dt="2023-02-28T19:19:56.752" v="179" actId="166"/>
        <pc:sldMkLst>
          <pc:docMk/>
          <pc:sldMk cId="607211363" sldId="416"/>
        </pc:sldMkLst>
        <pc:spChg chg="mod">
          <ac:chgData name="Lima Souza" userId="5576c30c6694a5fe" providerId="LiveId" clId="{70799A03-3C51-42B3-A74E-4D82B2B7161A}" dt="2023-02-28T19:19:52.323" v="178"/>
          <ac:spMkLst>
            <pc:docMk/>
            <pc:sldMk cId="607211363" sldId="416"/>
            <ac:spMk id="3" creationId="{992A592D-B9EE-F4B1-3252-C4B8F0118210}"/>
          </ac:spMkLst>
        </pc:spChg>
        <pc:grpChg chg="add mod">
          <ac:chgData name="Lima Souza" userId="5576c30c6694a5fe" providerId="LiveId" clId="{70799A03-3C51-42B3-A74E-4D82B2B7161A}" dt="2023-02-28T19:19:52.323" v="178"/>
          <ac:grpSpMkLst>
            <pc:docMk/>
            <pc:sldMk cId="607211363" sldId="416"/>
            <ac:grpSpMk id="2" creationId="{BC6D0746-1EAA-56F8-16E2-621D310BEB45}"/>
          </ac:grpSpMkLst>
        </pc:grpChg>
        <pc:picChg chg="mod">
          <ac:chgData name="Lima Souza" userId="5576c30c6694a5fe" providerId="LiveId" clId="{70799A03-3C51-42B3-A74E-4D82B2B7161A}" dt="2023-02-28T19:19:52.323" v="178"/>
          <ac:picMkLst>
            <pc:docMk/>
            <pc:sldMk cId="607211363" sldId="416"/>
            <ac:picMk id="4" creationId="{C766E74E-B62B-0A84-1EB2-7C37D62909C6}"/>
          </ac:picMkLst>
        </pc:picChg>
        <pc:picChg chg="mod">
          <ac:chgData name="Lima Souza" userId="5576c30c6694a5fe" providerId="LiveId" clId="{70799A03-3C51-42B3-A74E-4D82B2B7161A}" dt="2023-02-28T19:19:56.752" v="179" actId="166"/>
          <ac:picMkLst>
            <pc:docMk/>
            <pc:sldMk cId="607211363" sldId="416"/>
            <ac:picMk id="11" creationId="{5115CA65-ACF1-490D-983D-BCCD8D84C44A}"/>
          </ac:picMkLst>
        </pc:picChg>
      </pc:sldChg>
      <pc:sldChg chg="addSp modSp">
        <pc:chgData name="Lima Souza" userId="5576c30c6694a5fe" providerId="LiveId" clId="{70799A03-3C51-42B3-A74E-4D82B2B7161A}" dt="2023-02-28T19:19:50.094" v="177" actId="166"/>
        <pc:sldMkLst>
          <pc:docMk/>
          <pc:sldMk cId="2633759983" sldId="417"/>
        </pc:sldMkLst>
        <pc:spChg chg="mod">
          <ac:chgData name="Lima Souza" userId="5576c30c6694a5fe" providerId="LiveId" clId="{70799A03-3C51-42B3-A74E-4D82B2B7161A}" dt="2023-02-28T19:19:46.098" v="176"/>
          <ac:spMkLst>
            <pc:docMk/>
            <pc:sldMk cId="2633759983" sldId="417"/>
            <ac:spMk id="4" creationId="{48B943A5-2B99-A154-3B22-442205458487}"/>
          </ac:spMkLst>
        </pc:spChg>
        <pc:grpChg chg="add mod">
          <ac:chgData name="Lima Souza" userId="5576c30c6694a5fe" providerId="LiveId" clId="{70799A03-3C51-42B3-A74E-4D82B2B7161A}" dt="2023-02-28T19:19:46.098" v="176"/>
          <ac:grpSpMkLst>
            <pc:docMk/>
            <pc:sldMk cId="2633759983" sldId="417"/>
            <ac:grpSpMk id="2" creationId="{AD0215F3-7A55-D725-14CF-FB57A3EAC12F}"/>
          </ac:grpSpMkLst>
        </pc:grpChg>
        <pc:picChg chg="mod">
          <ac:chgData name="Lima Souza" userId="5576c30c6694a5fe" providerId="LiveId" clId="{70799A03-3C51-42B3-A74E-4D82B2B7161A}" dt="2023-02-28T19:19:46.098" v="176"/>
          <ac:picMkLst>
            <pc:docMk/>
            <pc:sldMk cId="2633759983" sldId="417"/>
            <ac:picMk id="7" creationId="{78414A33-5F90-72C0-361A-C43AD8EDA184}"/>
          </ac:picMkLst>
        </pc:picChg>
        <pc:picChg chg="mod">
          <ac:chgData name="Lima Souza" userId="5576c30c6694a5fe" providerId="LiveId" clId="{70799A03-3C51-42B3-A74E-4D82B2B7161A}" dt="2023-02-28T19:19:50.094" v="177" actId="166"/>
          <ac:picMkLst>
            <pc:docMk/>
            <pc:sldMk cId="2633759983" sldId="417"/>
            <ac:picMk id="11" creationId="{5115CA65-ACF1-490D-983D-BCCD8D84C44A}"/>
          </ac:picMkLst>
        </pc:picChg>
      </pc:sldChg>
      <pc:sldChg chg="addSp delSp modSp mod">
        <pc:chgData name="Lima Souza" userId="5576c30c6694a5fe" providerId="LiveId" clId="{70799A03-3C51-42B3-A74E-4D82B2B7161A}" dt="2023-02-28T19:37:16.183" v="328" actId="1076"/>
        <pc:sldMkLst>
          <pc:docMk/>
          <pc:sldMk cId="789887068" sldId="422"/>
        </pc:sldMkLst>
        <pc:spChg chg="mod">
          <ac:chgData name="Lima Souza" userId="5576c30c6694a5fe" providerId="LiveId" clId="{70799A03-3C51-42B3-A74E-4D82B2B7161A}" dt="2023-02-28T19:23:37.056" v="227"/>
          <ac:spMkLst>
            <pc:docMk/>
            <pc:sldMk cId="789887068" sldId="422"/>
            <ac:spMk id="5" creationId="{1BD3FD4E-8988-0590-7AB2-9C1C702E351A}"/>
          </ac:spMkLst>
        </pc:spChg>
        <pc:grpChg chg="add mod">
          <ac:chgData name="Lima Souza" userId="5576c30c6694a5fe" providerId="LiveId" clId="{70799A03-3C51-42B3-A74E-4D82B2B7161A}" dt="2023-02-28T19:23:37.056" v="227"/>
          <ac:grpSpMkLst>
            <pc:docMk/>
            <pc:sldMk cId="789887068" sldId="422"/>
            <ac:grpSpMk id="2" creationId="{C5BF8D67-49ED-F533-01DC-5399C58E6DCB}"/>
          </ac:grpSpMkLst>
        </pc:grpChg>
        <pc:grpChg chg="del">
          <ac:chgData name="Lima Souza" userId="5576c30c6694a5fe" providerId="LiveId" clId="{70799A03-3C51-42B3-A74E-4D82B2B7161A}" dt="2023-02-28T19:23:35.380" v="226" actId="478"/>
          <ac:grpSpMkLst>
            <pc:docMk/>
            <pc:sldMk cId="789887068" sldId="422"/>
            <ac:grpSpMk id="23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3:37.056" v="227"/>
          <ac:picMkLst>
            <pc:docMk/>
            <pc:sldMk cId="789887068" sldId="422"/>
            <ac:picMk id="6" creationId="{8241EF79-35EB-E4C6-9612-AEAFD0363A4B}"/>
          </ac:picMkLst>
        </pc:picChg>
        <pc:picChg chg="mod">
          <ac:chgData name="Lima Souza" userId="5576c30c6694a5fe" providerId="LiveId" clId="{70799A03-3C51-42B3-A74E-4D82B2B7161A}" dt="2023-02-28T19:37:16.183" v="328" actId="1076"/>
          <ac:picMkLst>
            <pc:docMk/>
            <pc:sldMk cId="789887068" sldId="422"/>
            <ac:picMk id="18" creationId="{286C7645-74C6-42E5-9C1C-EE0BA4A93E2B}"/>
          </ac:picMkLst>
        </pc:picChg>
      </pc:sldChg>
      <pc:sldChg chg="addSp delSp modSp mod">
        <pc:chgData name="Lima Souza" userId="5576c30c6694a5fe" providerId="LiveId" clId="{70799A03-3C51-42B3-A74E-4D82B2B7161A}" dt="2023-02-28T19:24:18.640" v="235" actId="1076"/>
        <pc:sldMkLst>
          <pc:docMk/>
          <pc:sldMk cId="3150320165" sldId="1171"/>
        </pc:sldMkLst>
        <pc:spChg chg="mod">
          <ac:chgData name="Lima Souza" userId="5576c30c6694a5fe" providerId="LiveId" clId="{70799A03-3C51-42B3-A74E-4D82B2B7161A}" dt="2023-02-28T19:23:49.894" v="230"/>
          <ac:spMkLst>
            <pc:docMk/>
            <pc:sldMk cId="3150320165" sldId="1171"/>
            <ac:spMk id="10" creationId="{D2D66B5A-979B-0CCE-90B6-DCD7C7879DF0}"/>
          </ac:spMkLst>
        </pc:spChg>
        <pc:grpChg chg="add mod">
          <ac:chgData name="Lima Souza" userId="5576c30c6694a5fe" providerId="LiveId" clId="{70799A03-3C51-42B3-A74E-4D82B2B7161A}" dt="2023-02-28T19:23:49.894" v="230"/>
          <ac:grpSpMkLst>
            <pc:docMk/>
            <pc:sldMk cId="3150320165" sldId="1171"/>
            <ac:grpSpMk id="3" creationId="{DC2C8CBE-3682-3922-2F83-4D50D58E825D}"/>
          </ac:grpSpMkLst>
        </pc:grpChg>
        <pc:grpChg chg="del">
          <ac:chgData name="Lima Souza" userId="5576c30c6694a5fe" providerId="LiveId" clId="{70799A03-3C51-42B3-A74E-4D82B2B7161A}" dt="2023-02-28T19:23:47.720" v="229" actId="478"/>
          <ac:grpSpMkLst>
            <pc:docMk/>
            <pc:sldMk cId="3150320165" sldId="1171"/>
            <ac:grpSpMk id="20" creationId="{2D7DBACD-AC22-4687-90EF-6D8F00B41739}"/>
          </ac:grpSpMkLst>
        </pc:grpChg>
        <pc:picChg chg="mod">
          <ac:chgData name="Lima Souza" userId="5576c30c6694a5fe" providerId="LiveId" clId="{70799A03-3C51-42B3-A74E-4D82B2B7161A}" dt="2023-02-28T19:23:49.894" v="230"/>
          <ac:picMkLst>
            <pc:docMk/>
            <pc:sldMk cId="3150320165" sldId="1171"/>
            <ac:picMk id="11" creationId="{0A6225E0-E9E1-0EFA-27F7-CEE5F60D4955}"/>
          </ac:picMkLst>
        </pc:picChg>
        <pc:picChg chg="mod">
          <ac:chgData name="Lima Souza" userId="5576c30c6694a5fe" providerId="LiveId" clId="{70799A03-3C51-42B3-A74E-4D82B2B7161A}" dt="2023-02-28T19:24:18.640" v="235" actId="1076"/>
          <ac:picMkLst>
            <pc:docMk/>
            <pc:sldMk cId="3150320165" sldId="1171"/>
            <ac:picMk id="18" creationId="{0687938C-9BBC-4DD6-95FF-2C8DDBA6C9F6}"/>
          </ac:picMkLst>
        </pc:picChg>
      </pc:sldChg>
      <pc:sldChg chg="addSp delSp modSp mod">
        <pc:chgData name="Lima Souza" userId="5576c30c6694a5fe" providerId="LiveId" clId="{70799A03-3C51-42B3-A74E-4D82B2B7161A}" dt="2023-02-28T19:17:49.740" v="152" actId="167"/>
        <pc:sldMkLst>
          <pc:docMk/>
          <pc:sldMk cId="3935004862" sldId="1179"/>
        </pc:sldMkLst>
        <pc:spChg chg="mod">
          <ac:chgData name="Lima Souza" userId="5576c30c6694a5fe" providerId="LiveId" clId="{70799A03-3C51-42B3-A74E-4D82B2B7161A}" dt="2023-02-28T19:13:01.005" v="111"/>
          <ac:spMkLst>
            <pc:docMk/>
            <pc:sldMk cId="3935004862" sldId="1179"/>
            <ac:spMk id="3" creationId="{8E1A55BC-1A6E-505E-7733-E25279C10825}"/>
          </ac:spMkLst>
        </pc:spChg>
        <pc:spChg chg="mod">
          <ac:chgData name="Lima Souza" userId="5576c30c6694a5fe" providerId="LiveId" clId="{70799A03-3C51-42B3-A74E-4D82B2B7161A}" dt="2023-02-28T19:13:01.005" v="111"/>
          <ac:spMkLst>
            <pc:docMk/>
            <pc:sldMk cId="3935004862" sldId="1179"/>
            <ac:spMk id="4" creationId="{5F8BBC7A-76F7-8DB2-73F5-1F4B3C4A6030}"/>
          </ac:spMkLst>
        </pc:spChg>
        <pc:spChg chg="mod">
          <ac:chgData name="Lima Souza" userId="5576c30c6694a5fe" providerId="LiveId" clId="{70799A03-3C51-42B3-A74E-4D82B2B7161A}" dt="2023-02-28T19:13:01.005" v="111"/>
          <ac:spMkLst>
            <pc:docMk/>
            <pc:sldMk cId="3935004862" sldId="1179"/>
            <ac:spMk id="6" creationId="{689E913C-58ED-0B0F-50CE-80BDF9A4BE50}"/>
          </ac:spMkLst>
        </pc:spChg>
        <pc:spChg chg="mod">
          <ac:chgData name="Lima Souza" userId="5576c30c6694a5fe" providerId="LiveId" clId="{70799A03-3C51-42B3-A74E-4D82B2B7161A}" dt="2023-02-28T19:17:40.010" v="150"/>
          <ac:spMkLst>
            <pc:docMk/>
            <pc:sldMk cId="3935004862" sldId="1179"/>
            <ac:spMk id="15" creationId="{774F028C-9332-75EC-74C2-212AEB284349}"/>
          </ac:spMkLst>
        </pc:spChg>
        <pc:spChg chg="mod">
          <ac:chgData name="Lima Souza" userId="5576c30c6694a5fe" providerId="LiveId" clId="{70799A03-3C51-42B3-A74E-4D82B2B7161A}" dt="2023-02-28T19:17:43.520" v="151" actId="1076"/>
          <ac:spMkLst>
            <pc:docMk/>
            <pc:sldMk cId="3935004862" sldId="1179"/>
            <ac:spMk id="22" creationId="{04ACE92A-AAC6-16EC-7278-8BA45FD1025D}"/>
          </ac:spMkLst>
        </pc:spChg>
        <pc:grpChg chg="add del mod ord">
          <ac:chgData name="Lima Souza" userId="5576c30c6694a5fe" providerId="LiveId" clId="{70799A03-3C51-42B3-A74E-4D82B2B7161A}" dt="2023-02-28T19:17:38.855" v="149" actId="478"/>
          <ac:grpSpMkLst>
            <pc:docMk/>
            <pc:sldMk cId="3935004862" sldId="1179"/>
            <ac:grpSpMk id="2" creationId="{2A4C19D8-14E2-C00B-1D72-86D976300300}"/>
          </ac:grpSpMkLst>
        </pc:grpChg>
        <pc:grpChg chg="add mod ord">
          <ac:chgData name="Lima Souza" userId="5576c30c6694a5fe" providerId="LiveId" clId="{70799A03-3C51-42B3-A74E-4D82B2B7161A}" dt="2023-02-28T19:17:49.740" v="152" actId="167"/>
          <ac:grpSpMkLst>
            <pc:docMk/>
            <pc:sldMk cId="3935004862" sldId="1179"/>
            <ac:grpSpMk id="7" creationId="{E2CBABA3-1D67-0993-4AD7-14C01A913EDE}"/>
          </ac:grpSpMkLst>
        </pc:grpChg>
        <pc:grpChg chg="del">
          <ac:chgData name="Lima Souza" userId="5576c30c6694a5fe" providerId="LiveId" clId="{70799A03-3C51-42B3-A74E-4D82B2B7161A}" dt="2023-02-28T19:12:59.787" v="110" actId="478"/>
          <ac:grpSpMkLst>
            <pc:docMk/>
            <pc:sldMk cId="3935004862" sldId="1179"/>
            <ac:grpSpMk id="19" creationId="{C614030C-F15D-4BEC-97FE-AABBDD20F0BA}"/>
          </ac:grpSpMkLst>
        </pc:grpChg>
        <pc:picChg chg="mod">
          <ac:chgData name="Lima Souza" userId="5576c30c6694a5fe" providerId="LiveId" clId="{70799A03-3C51-42B3-A74E-4D82B2B7161A}" dt="2023-02-28T19:13:01.005" v="111"/>
          <ac:picMkLst>
            <pc:docMk/>
            <pc:sldMk cId="3935004862" sldId="1179"/>
            <ac:picMk id="5" creationId="{AE1BF4F6-109C-241D-ABC0-E44238710180}"/>
          </ac:picMkLst>
        </pc:picChg>
        <pc:picChg chg="mod">
          <ac:chgData name="Lima Souza" userId="5576c30c6694a5fe" providerId="LiveId" clId="{70799A03-3C51-42B3-A74E-4D82B2B7161A}" dt="2023-02-28T19:17:40.010" v="150"/>
          <ac:picMkLst>
            <pc:docMk/>
            <pc:sldMk cId="3935004862" sldId="1179"/>
            <ac:picMk id="16" creationId="{1C9969C3-617C-5C85-BCCB-F20CDDCB3563}"/>
          </ac:picMkLst>
        </pc:picChg>
      </pc:sldChg>
      <pc:sldChg chg="addSp modSp mod">
        <pc:chgData name="Lima Souza" userId="5576c30c6694a5fe" providerId="LiveId" clId="{70799A03-3C51-42B3-A74E-4D82B2B7161A}" dt="2023-02-28T19:20:08.016" v="181" actId="1076"/>
        <pc:sldMkLst>
          <pc:docMk/>
          <pc:sldMk cId="2970841225" sldId="1191"/>
        </pc:sldMkLst>
        <pc:spChg chg="mod">
          <ac:chgData name="Lima Souza" userId="5576c30c6694a5fe" providerId="LiveId" clId="{70799A03-3C51-42B3-A74E-4D82B2B7161A}" dt="2023-02-28T19:19:59.773" v="180"/>
          <ac:spMkLst>
            <pc:docMk/>
            <pc:sldMk cId="2970841225" sldId="1191"/>
            <ac:spMk id="3" creationId="{440C3BB2-85F4-AAD0-255A-6080EDFCEAA7}"/>
          </ac:spMkLst>
        </pc:spChg>
        <pc:grpChg chg="add mod">
          <ac:chgData name="Lima Souza" userId="5576c30c6694a5fe" providerId="LiveId" clId="{70799A03-3C51-42B3-A74E-4D82B2B7161A}" dt="2023-02-28T19:19:59.773" v="180"/>
          <ac:grpSpMkLst>
            <pc:docMk/>
            <pc:sldMk cId="2970841225" sldId="1191"/>
            <ac:grpSpMk id="2" creationId="{D8016EA7-954B-5B4F-09D0-43C12D88684A}"/>
          </ac:grpSpMkLst>
        </pc:grpChg>
        <pc:picChg chg="mod">
          <ac:chgData name="Lima Souza" userId="5576c30c6694a5fe" providerId="LiveId" clId="{70799A03-3C51-42B3-A74E-4D82B2B7161A}" dt="2023-02-28T19:20:08.016" v="181" actId="1076"/>
          <ac:picMkLst>
            <pc:docMk/>
            <pc:sldMk cId="2970841225" sldId="1191"/>
            <ac:picMk id="4" creationId="{1D087784-0DC2-4C1C-9824-DDCE600601AA}"/>
          </ac:picMkLst>
        </pc:picChg>
        <pc:picChg chg="mod">
          <ac:chgData name="Lima Souza" userId="5576c30c6694a5fe" providerId="LiveId" clId="{70799A03-3C51-42B3-A74E-4D82B2B7161A}" dt="2023-02-28T19:19:59.773" v="180"/>
          <ac:picMkLst>
            <pc:docMk/>
            <pc:sldMk cId="2970841225" sldId="1191"/>
            <ac:picMk id="5" creationId="{A50E85BD-6C26-314A-2C75-FD09BE7964F6}"/>
          </ac:picMkLst>
        </pc:picChg>
      </pc:sldChg>
      <pc:sldChg chg="addSp modSp mod">
        <pc:chgData name="Lima Souza" userId="5576c30c6694a5fe" providerId="LiveId" clId="{70799A03-3C51-42B3-A74E-4D82B2B7161A}" dt="2023-02-28T19:20:33.575" v="187" actId="1076"/>
        <pc:sldMkLst>
          <pc:docMk/>
          <pc:sldMk cId="1637308564" sldId="1193"/>
        </pc:sldMkLst>
        <pc:spChg chg="mod">
          <ac:chgData name="Lima Souza" userId="5576c30c6694a5fe" providerId="LiveId" clId="{70799A03-3C51-42B3-A74E-4D82B2B7161A}" dt="2023-02-28T19:20:31.089" v="186"/>
          <ac:spMkLst>
            <pc:docMk/>
            <pc:sldMk cId="1637308564" sldId="1193"/>
            <ac:spMk id="3" creationId="{3A718FBE-B2E2-50DE-9FED-F2760A107654}"/>
          </ac:spMkLst>
        </pc:spChg>
        <pc:grpChg chg="add mod">
          <ac:chgData name="Lima Souza" userId="5576c30c6694a5fe" providerId="LiveId" clId="{70799A03-3C51-42B3-A74E-4D82B2B7161A}" dt="2023-02-28T19:20:31.089" v="186"/>
          <ac:grpSpMkLst>
            <pc:docMk/>
            <pc:sldMk cId="1637308564" sldId="1193"/>
            <ac:grpSpMk id="2" creationId="{837ACCD8-6E91-694F-32BC-1CA9FB76A37C}"/>
          </ac:grpSpMkLst>
        </pc:grpChg>
        <pc:picChg chg="mod">
          <ac:chgData name="Lima Souza" userId="5576c30c6694a5fe" providerId="LiveId" clId="{70799A03-3C51-42B3-A74E-4D82B2B7161A}" dt="2023-02-28T19:20:33.575" v="187" actId="1076"/>
          <ac:picMkLst>
            <pc:docMk/>
            <pc:sldMk cId="1637308564" sldId="1193"/>
            <ac:picMk id="4" creationId="{1D087784-0DC2-4C1C-9824-DDCE600601AA}"/>
          </ac:picMkLst>
        </pc:picChg>
        <pc:picChg chg="mod">
          <ac:chgData name="Lima Souza" userId="5576c30c6694a5fe" providerId="LiveId" clId="{70799A03-3C51-42B3-A74E-4D82B2B7161A}" dt="2023-02-28T19:20:31.089" v="186"/>
          <ac:picMkLst>
            <pc:docMk/>
            <pc:sldMk cId="1637308564" sldId="1193"/>
            <ac:picMk id="5" creationId="{0B97874F-2C39-D4AB-31F2-529A88E825B4}"/>
          </ac:picMkLst>
        </pc:picChg>
      </pc:sldChg>
      <pc:sldChg chg="addSp modSp mod">
        <pc:chgData name="Lima Souza" userId="5576c30c6694a5fe" providerId="LiveId" clId="{70799A03-3C51-42B3-A74E-4D82B2B7161A}" dt="2023-02-28T19:20:25.331" v="185" actId="1076"/>
        <pc:sldMkLst>
          <pc:docMk/>
          <pc:sldMk cId="192215949" sldId="1194"/>
        </pc:sldMkLst>
        <pc:spChg chg="mod">
          <ac:chgData name="Lima Souza" userId="5576c30c6694a5fe" providerId="LiveId" clId="{70799A03-3C51-42B3-A74E-4D82B2B7161A}" dt="2023-02-28T19:20:22.265" v="184" actId="1076"/>
          <ac:spMkLst>
            <pc:docMk/>
            <pc:sldMk cId="192215949" sldId="1194"/>
            <ac:spMk id="3" creationId="{0543E1CD-1D1D-4379-9096-FCEAFB90C495}"/>
          </ac:spMkLst>
        </pc:spChg>
        <pc:spChg chg="mod">
          <ac:chgData name="Lima Souza" userId="5576c30c6694a5fe" providerId="LiveId" clId="{70799A03-3C51-42B3-A74E-4D82B2B7161A}" dt="2023-02-28T19:20:22.265" v="184" actId="1076"/>
          <ac:spMkLst>
            <pc:docMk/>
            <pc:sldMk cId="192215949" sldId="1194"/>
            <ac:spMk id="5" creationId="{90B37DFA-EA9B-4C66-A519-1D3697B21345}"/>
          </ac:spMkLst>
        </pc:spChg>
        <pc:spChg chg="mod">
          <ac:chgData name="Lima Souza" userId="5576c30c6694a5fe" providerId="LiveId" clId="{70799A03-3C51-42B3-A74E-4D82B2B7161A}" dt="2023-02-28T19:20:22.265" v="184" actId="1076"/>
          <ac:spMkLst>
            <pc:docMk/>
            <pc:sldMk cId="192215949" sldId="1194"/>
            <ac:spMk id="8" creationId="{2DE63512-2023-4320-B30D-FEDA86FD0DA5}"/>
          </ac:spMkLst>
        </pc:spChg>
        <pc:spChg chg="mod">
          <ac:chgData name="Lima Souza" userId="5576c30c6694a5fe" providerId="LiveId" clId="{70799A03-3C51-42B3-A74E-4D82B2B7161A}" dt="2023-02-28T19:20:09.767" v="182"/>
          <ac:spMkLst>
            <pc:docMk/>
            <pc:sldMk cId="192215949" sldId="1194"/>
            <ac:spMk id="9" creationId="{2819872E-8918-83BE-813C-B8ECCE0A3183}"/>
          </ac:spMkLst>
        </pc:spChg>
        <pc:spChg chg="mod">
          <ac:chgData name="Lima Souza" userId="5576c30c6694a5fe" providerId="LiveId" clId="{70799A03-3C51-42B3-A74E-4D82B2B7161A}" dt="2023-02-28T19:20:25.331" v="185" actId="1076"/>
          <ac:spMkLst>
            <pc:docMk/>
            <pc:sldMk cId="192215949" sldId="1194"/>
            <ac:spMk id="10" creationId="{36DF406D-81CF-470B-9336-ECF88D5C6BF8}"/>
          </ac:spMkLst>
        </pc:spChg>
        <pc:spChg chg="mod">
          <ac:chgData name="Lima Souza" userId="5576c30c6694a5fe" providerId="LiveId" clId="{70799A03-3C51-42B3-A74E-4D82B2B7161A}" dt="2023-02-28T19:20:22.265" v="184" actId="1076"/>
          <ac:spMkLst>
            <pc:docMk/>
            <pc:sldMk cId="192215949" sldId="1194"/>
            <ac:spMk id="11" creationId="{B5818116-6B67-4574-B1C1-31B3D24E82A3}"/>
          </ac:spMkLst>
        </pc:spChg>
        <pc:spChg chg="mod">
          <ac:chgData name="Lima Souza" userId="5576c30c6694a5fe" providerId="LiveId" clId="{70799A03-3C51-42B3-A74E-4D82B2B7161A}" dt="2023-02-28T19:20:22.265" v="184" actId="1076"/>
          <ac:spMkLst>
            <pc:docMk/>
            <pc:sldMk cId="192215949" sldId="1194"/>
            <ac:spMk id="12" creationId="{D7EAC704-13E7-4BAD-9E8F-A53A443A34D1}"/>
          </ac:spMkLst>
        </pc:spChg>
        <pc:grpChg chg="add mod">
          <ac:chgData name="Lima Souza" userId="5576c30c6694a5fe" providerId="LiveId" clId="{70799A03-3C51-42B3-A74E-4D82B2B7161A}" dt="2023-02-28T19:20:09.767" v="182"/>
          <ac:grpSpMkLst>
            <pc:docMk/>
            <pc:sldMk cId="192215949" sldId="1194"/>
            <ac:grpSpMk id="2" creationId="{6875D69F-84FB-E27C-7D3C-B1AF6453B558}"/>
          </ac:grpSpMkLst>
        </pc:grpChg>
        <pc:picChg chg="mod">
          <ac:chgData name="Lima Souza" userId="5576c30c6694a5fe" providerId="LiveId" clId="{70799A03-3C51-42B3-A74E-4D82B2B7161A}" dt="2023-02-28T19:20:13.026" v="183" actId="1076"/>
          <ac:picMkLst>
            <pc:docMk/>
            <pc:sldMk cId="192215949" sldId="1194"/>
            <ac:picMk id="4" creationId="{1D087784-0DC2-4C1C-9824-DDCE600601AA}"/>
          </ac:picMkLst>
        </pc:picChg>
        <pc:picChg chg="mod">
          <ac:chgData name="Lima Souza" userId="5576c30c6694a5fe" providerId="LiveId" clId="{70799A03-3C51-42B3-A74E-4D82B2B7161A}" dt="2023-02-28T19:20:09.767" v="182"/>
          <ac:picMkLst>
            <pc:docMk/>
            <pc:sldMk cId="192215949" sldId="1194"/>
            <ac:picMk id="15" creationId="{6CF4E1DB-654D-CED8-C7CB-D17560C04562}"/>
          </ac:picMkLst>
        </pc:picChg>
      </pc:sldChg>
      <pc:sldChg chg="addSp delSp modSp mod">
        <pc:chgData name="Lima Souza" userId="5576c30c6694a5fe" providerId="LiveId" clId="{70799A03-3C51-42B3-A74E-4D82B2B7161A}" dt="2023-02-28T19:24:34.762" v="238" actId="1076"/>
        <pc:sldMkLst>
          <pc:docMk/>
          <pc:sldMk cId="3925977340" sldId="1197"/>
        </pc:sldMkLst>
        <pc:spChg chg="mod">
          <ac:chgData name="Lima Souza" userId="5576c30c6694a5fe" providerId="LiveId" clId="{70799A03-3C51-42B3-A74E-4D82B2B7161A}" dt="2023-02-28T19:24:08.010" v="233"/>
          <ac:spMkLst>
            <pc:docMk/>
            <pc:sldMk cId="3925977340" sldId="1197"/>
            <ac:spMk id="3" creationId="{9B3D9A81-0F71-FC4E-7778-93BE368DF31E}"/>
          </ac:spMkLst>
        </pc:spChg>
        <pc:spChg chg="mod">
          <ac:chgData name="Lima Souza" userId="5576c30c6694a5fe" providerId="LiveId" clId="{70799A03-3C51-42B3-A74E-4D82B2B7161A}" dt="2023-02-28T19:24:24.707" v="236"/>
          <ac:spMkLst>
            <pc:docMk/>
            <pc:sldMk cId="3925977340" sldId="1197"/>
            <ac:spMk id="10" creationId="{EEFFB1C1-C6B1-1E2B-CEB6-7EDE8810BA4B}"/>
          </ac:spMkLst>
        </pc:spChg>
        <pc:grpChg chg="add del mod">
          <ac:chgData name="Lima Souza" userId="5576c30c6694a5fe" providerId="LiveId" clId="{70799A03-3C51-42B3-A74E-4D82B2B7161A}" dt="2023-02-28T19:24:29.490" v="237" actId="478"/>
          <ac:grpSpMkLst>
            <pc:docMk/>
            <pc:sldMk cId="3925977340" sldId="1197"/>
            <ac:grpSpMk id="2" creationId="{0032A057-46F6-0B8A-6B58-96E3F85575FD}"/>
          </ac:grpSpMkLst>
        </pc:grpChg>
        <pc:grpChg chg="add mod">
          <ac:chgData name="Lima Souza" userId="5576c30c6694a5fe" providerId="LiveId" clId="{70799A03-3C51-42B3-A74E-4D82B2B7161A}" dt="2023-02-28T19:24:34.762" v="238" actId="1076"/>
          <ac:grpSpMkLst>
            <pc:docMk/>
            <pc:sldMk cId="3925977340" sldId="1197"/>
            <ac:grpSpMk id="8" creationId="{A6A16EB3-6D53-4D04-DAF6-35D06BEC25AD}"/>
          </ac:grpSpMkLst>
        </pc:grpChg>
        <pc:grpChg chg="del">
          <ac:chgData name="Lima Souza" userId="5576c30c6694a5fe" providerId="LiveId" clId="{70799A03-3C51-42B3-A74E-4D82B2B7161A}" dt="2023-02-28T19:24:06.729" v="232" actId="478"/>
          <ac:grpSpMkLst>
            <pc:docMk/>
            <pc:sldMk cId="3925977340" sldId="1197"/>
            <ac:grpSpMk id="25" creationId="{43854032-B04C-4CF6-A5FA-01B6F90ECD90}"/>
          </ac:grpSpMkLst>
        </pc:grpChg>
        <pc:picChg chg="mod">
          <ac:chgData name="Lima Souza" userId="5576c30c6694a5fe" providerId="LiveId" clId="{70799A03-3C51-42B3-A74E-4D82B2B7161A}" dt="2023-02-28T19:24:08.010" v="233"/>
          <ac:picMkLst>
            <pc:docMk/>
            <pc:sldMk cId="3925977340" sldId="1197"/>
            <ac:picMk id="6" creationId="{80AF3A0F-8CD7-F46D-FB35-FCA4017C5618}"/>
          </ac:picMkLst>
        </pc:picChg>
        <pc:picChg chg="add mod">
          <ac:chgData name="Lima Souza" userId="5576c30c6694a5fe" providerId="LiveId" clId="{70799A03-3C51-42B3-A74E-4D82B2B7161A}" dt="2023-02-28T19:24:34.762" v="238" actId="1076"/>
          <ac:picMkLst>
            <pc:docMk/>
            <pc:sldMk cId="3925977340" sldId="1197"/>
            <ac:picMk id="7" creationId="{87E8DFE4-4035-A0E3-5553-56837ADF2436}"/>
          </ac:picMkLst>
        </pc:picChg>
        <pc:picChg chg="mod">
          <ac:chgData name="Lima Souza" userId="5576c30c6694a5fe" providerId="LiveId" clId="{70799A03-3C51-42B3-A74E-4D82B2B7161A}" dt="2023-02-28T19:24:24.707" v="236"/>
          <ac:picMkLst>
            <pc:docMk/>
            <pc:sldMk cId="3925977340" sldId="1197"/>
            <ac:picMk id="13" creationId="{E7CC6BA8-E8AC-63C6-09B9-AD4C08A98991}"/>
          </ac:picMkLst>
        </pc:picChg>
        <pc:picChg chg="del">
          <ac:chgData name="Lima Souza" userId="5576c30c6694a5fe" providerId="LiveId" clId="{70799A03-3C51-42B3-A74E-4D82B2B7161A}" dt="2023-02-28T19:24:10.950" v="234" actId="478"/>
          <ac:picMkLst>
            <pc:docMk/>
            <pc:sldMk cId="3925977340" sldId="1197"/>
            <ac:picMk id="15" creationId="{DF284C54-CF9D-4AD2-81B2-F863CB7BAA41}"/>
          </ac:picMkLst>
        </pc:picChg>
      </pc:sldChg>
      <pc:sldChg chg="addSp delSp modSp mod">
        <pc:chgData name="Lima Souza" userId="5576c30c6694a5fe" providerId="LiveId" clId="{70799A03-3C51-42B3-A74E-4D82B2B7161A}" dt="2023-02-28T19:36:54.705" v="325" actId="478"/>
        <pc:sldMkLst>
          <pc:docMk/>
          <pc:sldMk cId="2027886105" sldId="1199"/>
        </pc:sldMkLst>
        <pc:spChg chg="mod">
          <ac:chgData name="Lima Souza" userId="5576c30c6694a5fe" providerId="LiveId" clId="{70799A03-3C51-42B3-A74E-4D82B2B7161A}" dt="2023-02-28T19:22:36.645" v="218"/>
          <ac:spMkLst>
            <pc:docMk/>
            <pc:sldMk cId="2027886105" sldId="1199"/>
            <ac:spMk id="6" creationId="{89D9F759-D82D-8C95-058C-7FE8C454FE24}"/>
          </ac:spMkLst>
        </pc:spChg>
        <pc:spChg chg="mod">
          <ac:chgData name="Lima Souza" userId="5576c30c6694a5fe" providerId="LiveId" clId="{70799A03-3C51-42B3-A74E-4D82B2B7161A}" dt="2023-02-28T19:36:33.712" v="323"/>
          <ac:spMkLst>
            <pc:docMk/>
            <pc:sldMk cId="2027886105" sldId="1199"/>
            <ac:spMk id="11" creationId="{12D5E60E-505F-B9AB-6C63-0B5FC3C1629B}"/>
          </ac:spMkLst>
        </pc:spChg>
        <pc:spChg chg="mod">
          <ac:chgData name="Lima Souza" userId="5576c30c6694a5fe" providerId="LiveId" clId="{70799A03-3C51-42B3-A74E-4D82B2B7161A}" dt="2023-02-28T19:22:57.511" v="220" actId="1076"/>
          <ac:spMkLst>
            <pc:docMk/>
            <pc:sldMk cId="2027886105" sldId="1199"/>
            <ac:spMk id="19" creationId="{354D3023-F897-4870-8CA5-F908EC9B1EAC}"/>
          </ac:spMkLst>
        </pc:spChg>
        <pc:spChg chg="mod">
          <ac:chgData name="Lima Souza" userId="5576c30c6694a5fe" providerId="LiveId" clId="{70799A03-3C51-42B3-A74E-4D82B2B7161A}" dt="2023-02-28T19:22:57.511" v="220" actId="1076"/>
          <ac:spMkLst>
            <pc:docMk/>
            <pc:sldMk cId="2027886105" sldId="1199"/>
            <ac:spMk id="20" creationId="{1B5B3680-BD05-468F-BF1B-F7D9B95E9D2F}"/>
          </ac:spMkLst>
        </pc:spChg>
        <pc:spChg chg="mod">
          <ac:chgData name="Lima Souza" userId="5576c30c6694a5fe" providerId="LiveId" clId="{70799A03-3C51-42B3-A74E-4D82B2B7161A}" dt="2023-02-28T19:22:57.511" v="220" actId="1076"/>
          <ac:spMkLst>
            <pc:docMk/>
            <pc:sldMk cId="2027886105" sldId="1199"/>
            <ac:spMk id="21" creationId="{74E6AAF8-7737-4FEF-B325-DE723E29742E}"/>
          </ac:spMkLst>
        </pc:spChg>
        <pc:spChg chg="mod">
          <ac:chgData name="Lima Souza" userId="5576c30c6694a5fe" providerId="LiveId" clId="{70799A03-3C51-42B3-A74E-4D82B2B7161A}" dt="2023-02-28T19:22:57.511" v="220" actId="1076"/>
          <ac:spMkLst>
            <pc:docMk/>
            <pc:sldMk cId="2027886105" sldId="1199"/>
            <ac:spMk id="22" creationId="{C77D60CA-0E1D-4A44-85E6-679DD0CC8632}"/>
          </ac:spMkLst>
        </pc:spChg>
        <pc:spChg chg="mod">
          <ac:chgData name="Lima Souza" userId="5576c30c6694a5fe" providerId="LiveId" clId="{70799A03-3C51-42B3-A74E-4D82B2B7161A}" dt="2023-02-28T19:22:57.511" v="220" actId="1076"/>
          <ac:spMkLst>
            <pc:docMk/>
            <pc:sldMk cId="2027886105" sldId="1199"/>
            <ac:spMk id="24" creationId="{FEC3A940-818B-4AD8-B3D2-23911B46E33E}"/>
          </ac:spMkLst>
        </pc:spChg>
        <pc:grpChg chg="add del mod">
          <ac:chgData name="Lima Souza" userId="5576c30c6694a5fe" providerId="LiveId" clId="{70799A03-3C51-42B3-A74E-4D82B2B7161A}" dt="2023-02-28T19:23:15.030" v="221" actId="478"/>
          <ac:grpSpMkLst>
            <pc:docMk/>
            <pc:sldMk cId="2027886105" sldId="1199"/>
            <ac:grpSpMk id="3" creationId="{B4FCA0BA-6074-6664-5FED-B089E328B1BD}"/>
          </ac:grpSpMkLst>
        </pc:grpChg>
        <pc:grpChg chg="add del mod">
          <ac:chgData name="Lima Souza" userId="5576c30c6694a5fe" providerId="LiveId" clId="{70799A03-3C51-42B3-A74E-4D82B2B7161A}" dt="2023-02-28T19:36:54.705" v="325" actId="478"/>
          <ac:grpSpMkLst>
            <pc:docMk/>
            <pc:sldMk cId="2027886105" sldId="1199"/>
            <ac:grpSpMk id="9" creationId="{5D774680-30D8-4427-7FAA-E5AE76C5BE0A}"/>
          </ac:grpSpMkLst>
        </pc:grpChg>
        <pc:picChg chg="mod">
          <ac:chgData name="Lima Souza" userId="5576c30c6694a5fe" providerId="LiveId" clId="{70799A03-3C51-42B3-A74E-4D82B2B7161A}" dt="2023-02-28T19:22:36.645" v="218"/>
          <ac:picMkLst>
            <pc:docMk/>
            <pc:sldMk cId="2027886105" sldId="1199"/>
            <ac:picMk id="7" creationId="{23F3DC9D-61FF-E2A9-2DF8-C9B368E2BD46}"/>
          </ac:picMkLst>
        </pc:picChg>
        <pc:picChg chg="mod">
          <ac:chgData name="Lima Souza" userId="5576c30c6694a5fe" providerId="LiveId" clId="{70799A03-3C51-42B3-A74E-4D82B2B7161A}" dt="2023-02-28T19:36:33.712" v="323"/>
          <ac:picMkLst>
            <pc:docMk/>
            <pc:sldMk cId="2027886105" sldId="1199"/>
            <ac:picMk id="25" creationId="{370D07E8-9AA5-A688-7A82-C5FD83F7C7D8}"/>
          </ac:picMkLst>
        </pc:picChg>
      </pc:sldChg>
      <pc:sldChg chg="addSp delSp modSp mod">
        <pc:chgData name="Lima Souza" userId="5576c30c6694a5fe" providerId="LiveId" clId="{70799A03-3C51-42B3-A74E-4D82B2B7161A}" dt="2023-02-28T19:20:46.493" v="190"/>
        <pc:sldMkLst>
          <pc:docMk/>
          <pc:sldMk cId="2550494466" sldId="1201"/>
        </pc:sldMkLst>
        <pc:spChg chg="mod">
          <ac:chgData name="Lima Souza" userId="5576c30c6694a5fe" providerId="LiveId" clId="{70799A03-3C51-42B3-A74E-4D82B2B7161A}" dt="2023-02-28T19:20:46.493" v="190"/>
          <ac:spMkLst>
            <pc:docMk/>
            <pc:sldMk cId="2550494466" sldId="1201"/>
            <ac:spMk id="9" creationId="{FF07AD6D-0DEC-A2BC-9F1C-ABF569212CA4}"/>
          </ac:spMkLst>
        </pc:spChg>
        <pc:grpChg chg="add mod">
          <ac:chgData name="Lima Souza" userId="5576c30c6694a5fe" providerId="LiveId" clId="{70799A03-3C51-42B3-A74E-4D82B2B7161A}" dt="2023-02-28T19:20:46.493" v="190"/>
          <ac:grpSpMkLst>
            <pc:docMk/>
            <pc:sldMk cId="2550494466" sldId="1201"/>
            <ac:grpSpMk id="3" creationId="{1701326B-E7BE-B22D-E060-BCAAD2016A63}"/>
          </ac:grpSpMkLst>
        </pc:grpChg>
        <pc:grpChg chg="del mod">
          <ac:chgData name="Lima Souza" userId="5576c30c6694a5fe" providerId="LiveId" clId="{70799A03-3C51-42B3-A74E-4D82B2B7161A}" dt="2023-02-28T19:20:45.286" v="189" actId="478"/>
          <ac:grpSpMkLst>
            <pc:docMk/>
            <pc:sldMk cId="2550494466" sldId="1201"/>
            <ac:grpSpMk id="4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0:46.493" v="190"/>
          <ac:picMkLst>
            <pc:docMk/>
            <pc:sldMk cId="2550494466" sldId="1201"/>
            <ac:picMk id="11" creationId="{20AC84DC-2CC3-B264-8602-16BB649C4C96}"/>
          </ac:picMkLst>
        </pc:picChg>
      </pc:sldChg>
      <pc:sldChg chg="addSp delSp modSp mod">
        <pc:chgData name="Lima Souza" userId="5576c30c6694a5fe" providerId="LiveId" clId="{70799A03-3C51-42B3-A74E-4D82B2B7161A}" dt="2023-02-28T19:20:53.387" v="192"/>
        <pc:sldMkLst>
          <pc:docMk/>
          <pc:sldMk cId="950130619" sldId="1202"/>
        </pc:sldMkLst>
        <pc:spChg chg="mod">
          <ac:chgData name="Lima Souza" userId="5576c30c6694a5fe" providerId="LiveId" clId="{70799A03-3C51-42B3-A74E-4D82B2B7161A}" dt="2023-02-28T19:20:53.387" v="192"/>
          <ac:spMkLst>
            <pc:docMk/>
            <pc:sldMk cId="950130619" sldId="1202"/>
            <ac:spMk id="3" creationId="{AE8FF010-9CF2-A488-2593-73CF50DC9407}"/>
          </ac:spMkLst>
        </pc:spChg>
        <pc:grpChg chg="add mod">
          <ac:chgData name="Lima Souza" userId="5576c30c6694a5fe" providerId="LiveId" clId="{70799A03-3C51-42B3-A74E-4D82B2B7161A}" dt="2023-02-28T19:20:53.387" v="192"/>
          <ac:grpSpMkLst>
            <pc:docMk/>
            <pc:sldMk cId="950130619" sldId="1202"/>
            <ac:grpSpMk id="2" creationId="{7F2367C9-C968-0DC6-C72B-7E9397A3E285}"/>
          </ac:grpSpMkLst>
        </pc:grpChg>
        <pc:grpChg chg="del">
          <ac:chgData name="Lima Souza" userId="5576c30c6694a5fe" providerId="LiveId" clId="{70799A03-3C51-42B3-A74E-4D82B2B7161A}" dt="2023-02-28T19:20:52.058" v="191" actId="478"/>
          <ac:grpSpMkLst>
            <pc:docMk/>
            <pc:sldMk cId="950130619" sldId="1202"/>
            <ac:grpSpMk id="4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20:53.387" v="192"/>
          <ac:picMkLst>
            <pc:docMk/>
            <pc:sldMk cId="950130619" sldId="1202"/>
            <ac:picMk id="9" creationId="{C982A85F-A231-6245-1DBE-88C8E1DC13D4}"/>
          </ac:picMkLst>
        </pc:picChg>
      </pc:sldChg>
      <pc:sldChg chg="addSp modSp">
        <pc:chgData name="Lima Souza" userId="5576c30c6694a5fe" providerId="LiveId" clId="{70799A03-3C51-42B3-A74E-4D82B2B7161A}" dt="2023-02-28T19:17:07.913" v="139"/>
        <pc:sldMkLst>
          <pc:docMk/>
          <pc:sldMk cId="353820653" sldId="1212"/>
        </pc:sldMkLst>
        <pc:spChg chg="mod">
          <ac:chgData name="Lima Souza" userId="5576c30c6694a5fe" providerId="LiveId" clId="{70799A03-3C51-42B3-A74E-4D82B2B7161A}" dt="2023-02-28T19:17:07.913" v="139"/>
          <ac:spMkLst>
            <pc:docMk/>
            <pc:sldMk cId="353820653" sldId="1212"/>
            <ac:spMk id="7" creationId="{25057B49-2434-2F15-3AB8-789E09BB6382}"/>
          </ac:spMkLst>
        </pc:spChg>
        <pc:grpChg chg="add mod">
          <ac:chgData name="Lima Souza" userId="5576c30c6694a5fe" providerId="LiveId" clId="{70799A03-3C51-42B3-A74E-4D82B2B7161A}" dt="2023-02-28T19:17:07.913" v="139"/>
          <ac:grpSpMkLst>
            <pc:docMk/>
            <pc:sldMk cId="353820653" sldId="1212"/>
            <ac:grpSpMk id="5" creationId="{830DA4F9-C9E9-F642-9E53-1AE38D98228F}"/>
          </ac:grpSpMkLst>
        </pc:grpChg>
        <pc:picChg chg="mod">
          <ac:chgData name="Lima Souza" userId="5576c30c6694a5fe" providerId="LiveId" clId="{70799A03-3C51-42B3-A74E-4D82B2B7161A}" dt="2023-02-28T19:17:07.913" v="139"/>
          <ac:picMkLst>
            <pc:docMk/>
            <pc:sldMk cId="353820653" sldId="1212"/>
            <ac:picMk id="8" creationId="{CB90C8DD-C22A-38D4-969A-132948E9A599}"/>
          </ac:picMkLst>
        </pc:picChg>
      </pc:sldChg>
      <pc:sldChg chg="addSp delSp modSp mod">
        <pc:chgData name="Lima Souza" userId="5576c30c6694a5fe" providerId="LiveId" clId="{70799A03-3C51-42B3-A74E-4D82B2B7161A}" dt="2023-02-28T19:19:02.953" v="169"/>
        <pc:sldMkLst>
          <pc:docMk/>
          <pc:sldMk cId="893185292" sldId="1214"/>
        </pc:sldMkLst>
        <pc:spChg chg="mod">
          <ac:chgData name="Lima Souza" userId="5576c30c6694a5fe" providerId="LiveId" clId="{70799A03-3C51-42B3-A74E-4D82B2B7161A}" dt="2023-02-28T19:19:02.953" v="169"/>
          <ac:spMkLst>
            <pc:docMk/>
            <pc:sldMk cId="893185292" sldId="1214"/>
            <ac:spMk id="15" creationId="{FDB01575-B0A5-A875-7661-887E61C60A1B}"/>
          </ac:spMkLst>
        </pc:spChg>
        <pc:grpChg chg="add mod">
          <ac:chgData name="Lima Souza" userId="5576c30c6694a5fe" providerId="LiveId" clId="{70799A03-3C51-42B3-A74E-4D82B2B7161A}" dt="2023-02-28T19:19:02.953" v="169"/>
          <ac:grpSpMkLst>
            <pc:docMk/>
            <pc:sldMk cId="893185292" sldId="1214"/>
            <ac:grpSpMk id="14" creationId="{AB47CEA4-CDFB-ABA9-0D1E-BDB94C9904F7}"/>
          </ac:grpSpMkLst>
        </pc:grpChg>
        <pc:grpChg chg="del">
          <ac:chgData name="Lima Souza" userId="5576c30c6694a5fe" providerId="LiveId" clId="{70799A03-3C51-42B3-A74E-4D82B2B7161A}" dt="2023-02-28T19:19:01.718" v="168" actId="478"/>
          <ac:grpSpMkLst>
            <pc:docMk/>
            <pc:sldMk cId="893185292" sldId="1214"/>
            <ac:grpSpMk id="30" creationId="{31AC5E58-BF06-4773-BAC9-F36E4128D662}"/>
          </ac:grpSpMkLst>
        </pc:grpChg>
        <pc:picChg chg="mod">
          <ac:chgData name="Lima Souza" userId="5576c30c6694a5fe" providerId="LiveId" clId="{70799A03-3C51-42B3-A74E-4D82B2B7161A}" dt="2023-02-28T19:19:02.953" v="169"/>
          <ac:picMkLst>
            <pc:docMk/>
            <pc:sldMk cId="893185292" sldId="1214"/>
            <ac:picMk id="16" creationId="{4D7244DD-99F2-2241-731E-7DF51DA36DAA}"/>
          </ac:picMkLst>
        </pc:picChg>
      </pc:sldChg>
      <pc:sldChg chg="addSp delSp modSp mod">
        <pc:chgData name="Lima Souza" userId="5576c30c6694a5fe" providerId="LiveId" clId="{70799A03-3C51-42B3-A74E-4D82B2B7161A}" dt="2023-02-28T19:19:25.391" v="173"/>
        <pc:sldMkLst>
          <pc:docMk/>
          <pc:sldMk cId="2469128656" sldId="1239"/>
        </pc:sldMkLst>
        <pc:spChg chg="mod">
          <ac:chgData name="Lima Souza" userId="5576c30c6694a5fe" providerId="LiveId" clId="{70799A03-3C51-42B3-A74E-4D82B2B7161A}" dt="2023-02-28T19:19:25.391" v="173"/>
          <ac:spMkLst>
            <pc:docMk/>
            <pc:sldMk cId="2469128656" sldId="1239"/>
            <ac:spMk id="9" creationId="{A8E11F36-8455-EBBB-441F-04AA42AC921F}"/>
          </ac:spMkLst>
        </pc:spChg>
        <pc:grpChg chg="add mod">
          <ac:chgData name="Lima Souza" userId="5576c30c6694a5fe" providerId="LiveId" clId="{70799A03-3C51-42B3-A74E-4D82B2B7161A}" dt="2023-02-28T19:19:25.391" v="173"/>
          <ac:grpSpMkLst>
            <pc:docMk/>
            <pc:sldMk cId="2469128656" sldId="1239"/>
            <ac:grpSpMk id="3" creationId="{4EE7634C-3CE1-5F39-62AB-84F4128DF77A}"/>
          </ac:grpSpMkLst>
        </pc:grpChg>
        <pc:grpChg chg="del">
          <ac:chgData name="Lima Souza" userId="5576c30c6694a5fe" providerId="LiveId" clId="{70799A03-3C51-42B3-A74E-4D82B2B7161A}" dt="2023-02-28T19:19:20.164" v="172" actId="478"/>
          <ac:grpSpMkLst>
            <pc:docMk/>
            <pc:sldMk cId="2469128656" sldId="1239"/>
            <ac:grpSpMk id="4" creationId="{00000000-0000-0000-0000-000000000000}"/>
          </ac:grpSpMkLst>
        </pc:grpChg>
        <pc:picChg chg="mod">
          <ac:chgData name="Lima Souza" userId="5576c30c6694a5fe" providerId="LiveId" clId="{70799A03-3C51-42B3-A74E-4D82B2B7161A}" dt="2023-02-28T19:19:25.391" v="173"/>
          <ac:picMkLst>
            <pc:docMk/>
            <pc:sldMk cId="2469128656" sldId="1239"/>
            <ac:picMk id="11" creationId="{5FC2C4DC-6604-37FA-8624-00A404CB20A4}"/>
          </ac:picMkLst>
        </pc:picChg>
      </pc:sldChg>
      <pc:sldChg chg="addSp delSp modSp mod">
        <pc:chgData name="Lima Souza" userId="5576c30c6694a5fe" providerId="LiveId" clId="{70799A03-3C51-42B3-A74E-4D82B2B7161A}" dt="2023-02-28T19:19:10.476" v="171"/>
        <pc:sldMkLst>
          <pc:docMk/>
          <pc:sldMk cId="49721191" sldId="1240"/>
        </pc:sldMkLst>
        <pc:spChg chg="mod">
          <ac:chgData name="Lima Souza" userId="5576c30c6694a5fe" providerId="LiveId" clId="{70799A03-3C51-42B3-A74E-4D82B2B7161A}" dt="2023-02-28T19:19:10.476" v="171"/>
          <ac:spMkLst>
            <pc:docMk/>
            <pc:sldMk cId="49721191" sldId="1240"/>
            <ac:spMk id="13" creationId="{CBE4E1F8-A6DD-D606-3F00-87C51C4876E0}"/>
          </ac:spMkLst>
        </pc:spChg>
        <pc:grpChg chg="del">
          <ac:chgData name="Lima Souza" userId="5576c30c6694a5fe" providerId="LiveId" clId="{70799A03-3C51-42B3-A74E-4D82B2B7161A}" dt="2023-02-28T19:19:09.261" v="170" actId="478"/>
          <ac:grpSpMkLst>
            <pc:docMk/>
            <pc:sldMk cId="49721191" sldId="1240"/>
            <ac:grpSpMk id="4" creationId="{00000000-0000-0000-0000-000000000000}"/>
          </ac:grpSpMkLst>
        </pc:grpChg>
        <pc:grpChg chg="add mod">
          <ac:chgData name="Lima Souza" userId="5576c30c6694a5fe" providerId="LiveId" clId="{70799A03-3C51-42B3-A74E-4D82B2B7161A}" dt="2023-02-28T19:19:10.476" v="171"/>
          <ac:grpSpMkLst>
            <pc:docMk/>
            <pc:sldMk cId="49721191" sldId="1240"/>
            <ac:grpSpMk id="10" creationId="{F67EB4B4-61A6-B96E-17E8-2EF22534647F}"/>
          </ac:grpSpMkLst>
        </pc:grpChg>
        <pc:picChg chg="mod">
          <ac:chgData name="Lima Souza" userId="5576c30c6694a5fe" providerId="LiveId" clId="{70799A03-3C51-42B3-A74E-4D82B2B7161A}" dt="2023-02-28T19:19:10.476" v="171"/>
          <ac:picMkLst>
            <pc:docMk/>
            <pc:sldMk cId="49721191" sldId="1240"/>
            <ac:picMk id="14" creationId="{84FD75F8-0017-9DDC-6B3A-C49FBEAC6B4C}"/>
          </ac:picMkLst>
        </pc:picChg>
      </pc:sldChg>
      <pc:sldChg chg="addSp delSp modSp mod">
        <pc:chgData name="Lima Souza" userId="5576c30c6694a5fe" providerId="LiveId" clId="{70799A03-3C51-42B3-A74E-4D82B2B7161A}" dt="2023-02-28T19:18:50.683" v="165"/>
        <pc:sldMkLst>
          <pc:docMk/>
          <pc:sldMk cId="418847269" sldId="1242"/>
        </pc:sldMkLst>
        <pc:spChg chg="mod">
          <ac:chgData name="Lima Souza" userId="5576c30c6694a5fe" providerId="LiveId" clId="{70799A03-3C51-42B3-A74E-4D82B2B7161A}" dt="2023-02-28T19:18:50.683" v="165"/>
          <ac:spMkLst>
            <pc:docMk/>
            <pc:sldMk cId="418847269" sldId="1242"/>
            <ac:spMk id="19" creationId="{F8C0DBD6-D0D2-0365-9559-DFFE5AB80438}"/>
          </ac:spMkLst>
        </pc:spChg>
        <pc:grpChg chg="add mod">
          <ac:chgData name="Lima Souza" userId="5576c30c6694a5fe" providerId="LiveId" clId="{70799A03-3C51-42B3-A74E-4D82B2B7161A}" dt="2023-02-28T19:18:50.683" v="165"/>
          <ac:grpSpMkLst>
            <pc:docMk/>
            <pc:sldMk cId="418847269" sldId="1242"/>
            <ac:grpSpMk id="17" creationId="{FC4FF017-870E-E830-CF99-2081B4915630}"/>
          </ac:grpSpMkLst>
        </pc:grpChg>
        <pc:grpChg chg="del">
          <ac:chgData name="Lima Souza" userId="5576c30c6694a5fe" providerId="LiveId" clId="{70799A03-3C51-42B3-A74E-4D82B2B7161A}" dt="2023-02-28T19:18:49.230" v="164" actId="478"/>
          <ac:grpSpMkLst>
            <pc:docMk/>
            <pc:sldMk cId="418847269" sldId="1242"/>
            <ac:grpSpMk id="21" creationId="{00000000-0000-0000-0000-000000000000}"/>
          </ac:grpSpMkLst>
        </pc:grpChg>
        <pc:picChg chg="del">
          <ac:chgData name="Lima Souza" userId="5576c30c6694a5fe" providerId="LiveId" clId="{70799A03-3C51-42B3-A74E-4D82B2B7161A}" dt="2023-02-28T19:18:48.377" v="163" actId="478"/>
          <ac:picMkLst>
            <pc:docMk/>
            <pc:sldMk cId="418847269" sldId="1242"/>
            <ac:picMk id="24" creationId="{00000000-0000-0000-0000-000000000000}"/>
          </ac:picMkLst>
        </pc:picChg>
        <pc:picChg chg="mod">
          <ac:chgData name="Lima Souza" userId="5576c30c6694a5fe" providerId="LiveId" clId="{70799A03-3C51-42B3-A74E-4D82B2B7161A}" dt="2023-02-28T19:18:50.683" v="165"/>
          <ac:picMkLst>
            <pc:docMk/>
            <pc:sldMk cId="418847269" sldId="1242"/>
            <ac:picMk id="25" creationId="{7AFCF3A5-E62D-54BF-8D5D-0727FF631912}"/>
          </ac:picMkLst>
        </pc:picChg>
      </pc:sldChg>
      <pc:sldChg chg="addSp modSp mod">
        <pc:chgData name="Lima Souza" userId="5576c30c6694a5fe" providerId="LiveId" clId="{70799A03-3C51-42B3-A74E-4D82B2B7161A}" dt="2023-02-28T19:22:26.038" v="217" actId="1076"/>
        <pc:sldMkLst>
          <pc:docMk/>
          <pc:sldMk cId="4112861571" sldId="1250"/>
        </pc:sldMkLst>
        <pc:spChg chg="mod">
          <ac:chgData name="Lima Souza" userId="5576c30c6694a5fe" providerId="LiveId" clId="{70799A03-3C51-42B3-A74E-4D82B2B7161A}" dt="2023-02-28T19:22:22.865" v="215" actId="1076"/>
          <ac:spMkLst>
            <pc:docMk/>
            <pc:sldMk cId="4112861571" sldId="1250"/>
            <ac:spMk id="4" creationId="{72214DD3-F6E4-4835-ADDB-0A8C09DDAC83}"/>
          </ac:spMkLst>
        </pc:spChg>
        <pc:spChg chg="mod">
          <ac:chgData name="Lima Souza" userId="5576c30c6694a5fe" providerId="LiveId" clId="{70799A03-3C51-42B3-A74E-4D82B2B7161A}" dt="2023-02-28T19:22:03.103" v="211"/>
          <ac:spMkLst>
            <pc:docMk/>
            <pc:sldMk cId="4112861571" sldId="1250"/>
            <ac:spMk id="11" creationId="{B5BFCAE8-4546-4C82-59C4-B2F4D5DC9A4A}"/>
          </ac:spMkLst>
        </pc:spChg>
        <pc:grpChg chg="add mod">
          <ac:chgData name="Lima Souza" userId="5576c30c6694a5fe" providerId="LiveId" clId="{70799A03-3C51-42B3-A74E-4D82B2B7161A}" dt="2023-02-28T19:22:03.103" v="211"/>
          <ac:grpSpMkLst>
            <pc:docMk/>
            <pc:sldMk cId="4112861571" sldId="1250"/>
            <ac:grpSpMk id="8" creationId="{8B30C4EF-6392-8E2E-92B6-AA1EBD7030C8}"/>
          </ac:grpSpMkLst>
        </pc:grpChg>
        <pc:picChg chg="mod">
          <ac:chgData name="Lima Souza" userId="5576c30c6694a5fe" providerId="LiveId" clId="{70799A03-3C51-42B3-A74E-4D82B2B7161A}" dt="2023-02-28T19:22:26.038" v="217" actId="1076"/>
          <ac:picMkLst>
            <pc:docMk/>
            <pc:sldMk cId="4112861571" sldId="1250"/>
            <ac:picMk id="5" creationId="{90E999BF-9699-45EF-B49A-93F0152A431A}"/>
          </ac:picMkLst>
        </pc:picChg>
        <pc:picChg chg="mod">
          <ac:chgData name="Lima Souza" userId="5576c30c6694a5fe" providerId="LiveId" clId="{70799A03-3C51-42B3-A74E-4D82B2B7161A}" dt="2023-02-28T19:22:03.103" v="211"/>
          <ac:picMkLst>
            <pc:docMk/>
            <pc:sldMk cId="4112861571" sldId="1250"/>
            <ac:picMk id="17" creationId="{5FF77506-1B55-333B-7ECB-DDD93C014CA0}"/>
          </ac:picMkLst>
        </pc:picChg>
        <pc:picChg chg="mod">
          <ac:chgData name="Lima Souza" userId="5576c30c6694a5fe" providerId="LiveId" clId="{70799A03-3C51-42B3-A74E-4D82B2B7161A}" dt="2023-02-28T19:22:16.106" v="214" actId="14100"/>
          <ac:picMkLst>
            <pc:docMk/>
            <pc:sldMk cId="4112861571" sldId="1250"/>
            <ac:picMk id="18" creationId="{7EC01A37-B048-4BDB-B822-8DD03A4A746C}"/>
          </ac:picMkLst>
        </pc:picChg>
      </pc:sldChg>
      <pc:sldChg chg="addSp delSp modSp mod">
        <pc:chgData name="Lima Souza" userId="5576c30c6694a5fe" providerId="LiveId" clId="{70799A03-3C51-42B3-A74E-4D82B2B7161A}" dt="2023-02-28T19:21:58.334" v="210"/>
        <pc:sldMkLst>
          <pc:docMk/>
          <pc:sldMk cId="3870898949" sldId="1251"/>
        </pc:sldMkLst>
        <pc:spChg chg="mod">
          <ac:chgData name="Lima Souza" userId="5576c30c6694a5fe" providerId="LiveId" clId="{70799A03-3C51-42B3-A74E-4D82B2B7161A}" dt="2023-02-28T19:21:58.334" v="210"/>
          <ac:spMkLst>
            <pc:docMk/>
            <pc:sldMk cId="3870898949" sldId="1251"/>
            <ac:spMk id="3" creationId="{5BC97586-AF92-0ACE-D9D0-6335B65EAB89}"/>
          </ac:spMkLst>
        </pc:spChg>
        <pc:grpChg chg="add mod">
          <ac:chgData name="Lima Souza" userId="5576c30c6694a5fe" providerId="LiveId" clId="{70799A03-3C51-42B3-A74E-4D82B2B7161A}" dt="2023-02-28T19:21:58.334" v="210"/>
          <ac:grpSpMkLst>
            <pc:docMk/>
            <pc:sldMk cId="3870898949" sldId="1251"/>
            <ac:grpSpMk id="2" creationId="{67A6FB05-E264-BB3C-5BD2-F5D68457C2B5}"/>
          </ac:grpSpMkLst>
        </pc:grpChg>
        <pc:grpChg chg="del">
          <ac:chgData name="Lima Souza" userId="5576c30c6694a5fe" providerId="LiveId" clId="{70799A03-3C51-42B3-A74E-4D82B2B7161A}" dt="2023-02-28T19:21:57.191" v="209" actId="478"/>
          <ac:grpSpMkLst>
            <pc:docMk/>
            <pc:sldMk cId="3870898949" sldId="1251"/>
            <ac:grpSpMk id="40" creationId="{6899A9DB-4C28-482F-BD4E-78C8D1B7C552}"/>
          </ac:grpSpMkLst>
        </pc:grpChg>
        <pc:picChg chg="mod">
          <ac:chgData name="Lima Souza" userId="5576c30c6694a5fe" providerId="LiveId" clId="{70799A03-3C51-42B3-A74E-4D82B2B7161A}" dt="2023-02-28T19:21:58.334" v="210"/>
          <ac:picMkLst>
            <pc:docMk/>
            <pc:sldMk cId="3870898949" sldId="1251"/>
            <ac:picMk id="4" creationId="{2E5ACBEE-5436-00FE-557A-B2B827395D45}"/>
          </ac:picMkLst>
        </pc:picChg>
      </pc:sldChg>
      <pc:sldChg chg="addSp delSp modSp mod">
        <pc:chgData name="Lima Souza" userId="5576c30c6694a5fe" providerId="LiveId" clId="{70799A03-3C51-42B3-A74E-4D82B2B7161A}" dt="2023-02-28T19:24:43.434" v="241"/>
        <pc:sldMkLst>
          <pc:docMk/>
          <pc:sldMk cId="3617896070" sldId="1254"/>
        </pc:sldMkLst>
        <pc:spChg chg="mod">
          <ac:chgData name="Lima Souza" userId="5576c30c6694a5fe" providerId="LiveId" clId="{70799A03-3C51-42B3-A74E-4D82B2B7161A}" dt="2023-02-28T19:24:43.434" v="241"/>
          <ac:spMkLst>
            <pc:docMk/>
            <pc:sldMk cId="3617896070" sldId="1254"/>
            <ac:spMk id="5" creationId="{7C9140A0-5498-B2D9-CA28-CC2D5DE237C1}"/>
          </ac:spMkLst>
        </pc:spChg>
        <pc:grpChg chg="add mod">
          <ac:chgData name="Lima Souza" userId="5576c30c6694a5fe" providerId="LiveId" clId="{70799A03-3C51-42B3-A74E-4D82B2B7161A}" dt="2023-02-28T19:24:43.434" v="241"/>
          <ac:grpSpMkLst>
            <pc:docMk/>
            <pc:sldMk cId="3617896070" sldId="1254"/>
            <ac:grpSpMk id="3" creationId="{9687D783-3792-4777-2FD4-D698CE17021F}"/>
          </ac:grpSpMkLst>
        </pc:grpChg>
        <pc:grpChg chg="del">
          <ac:chgData name="Lima Souza" userId="5576c30c6694a5fe" providerId="LiveId" clId="{70799A03-3C51-42B3-A74E-4D82B2B7161A}" dt="2023-02-28T19:24:38.888" v="239" actId="478"/>
          <ac:grpSpMkLst>
            <pc:docMk/>
            <pc:sldMk cId="3617896070" sldId="1254"/>
            <ac:grpSpMk id="25" creationId="{43854032-B04C-4CF6-A5FA-01B6F90ECD90}"/>
          </ac:grpSpMkLst>
        </pc:grpChg>
        <pc:picChg chg="add mod">
          <ac:chgData name="Lima Souza" userId="5576c30c6694a5fe" providerId="LiveId" clId="{70799A03-3C51-42B3-A74E-4D82B2B7161A}" dt="2023-02-28T19:24:43.434" v="241"/>
          <ac:picMkLst>
            <pc:docMk/>
            <pc:sldMk cId="3617896070" sldId="1254"/>
            <ac:picMk id="2" creationId="{30F0EAB7-2251-469D-3358-23BACC0DCBB1}"/>
          </ac:picMkLst>
        </pc:picChg>
        <pc:picChg chg="mod">
          <ac:chgData name="Lima Souza" userId="5576c30c6694a5fe" providerId="LiveId" clId="{70799A03-3C51-42B3-A74E-4D82B2B7161A}" dt="2023-02-28T19:24:43.434" v="241"/>
          <ac:picMkLst>
            <pc:docMk/>
            <pc:sldMk cId="3617896070" sldId="1254"/>
            <ac:picMk id="6" creationId="{612CC5D6-03B1-1C8D-AC39-259E2ACFF9DF}"/>
          </ac:picMkLst>
        </pc:picChg>
        <pc:picChg chg="del">
          <ac:chgData name="Lima Souza" userId="5576c30c6694a5fe" providerId="LiveId" clId="{70799A03-3C51-42B3-A74E-4D82B2B7161A}" dt="2023-02-28T19:24:42.310" v="240" actId="478"/>
          <ac:picMkLst>
            <pc:docMk/>
            <pc:sldMk cId="3617896070" sldId="1254"/>
            <ac:picMk id="15" creationId="{546628D6-8712-47A9-87BC-E0986745330B}"/>
          </ac:picMkLst>
        </pc:picChg>
      </pc:sldChg>
      <pc:sldChg chg="addSp modSp mod">
        <pc:chgData name="Lima Souza" userId="5576c30c6694a5fe" providerId="LiveId" clId="{70799A03-3C51-42B3-A74E-4D82B2B7161A}" dt="2023-02-28T19:18:40.274" v="162" actId="1076"/>
        <pc:sldMkLst>
          <pc:docMk/>
          <pc:sldMk cId="256865631" sldId="1262"/>
        </pc:sldMkLst>
        <pc:spChg chg="mod">
          <ac:chgData name="Lima Souza" userId="5576c30c6694a5fe" providerId="LiveId" clId="{70799A03-3C51-42B3-A74E-4D82B2B7161A}" dt="2023-02-28T19:18:36.698" v="161"/>
          <ac:spMkLst>
            <pc:docMk/>
            <pc:sldMk cId="256865631" sldId="1262"/>
            <ac:spMk id="8" creationId="{FCA7FC37-9583-FD36-3DEB-9841D161AE9B}"/>
          </ac:spMkLst>
        </pc:spChg>
        <pc:grpChg chg="add mod">
          <ac:chgData name="Lima Souza" userId="5576c30c6694a5fe" providerId="LiveId" clId="{70799A03-3C51-42B3-A74E-4D82B2B7161A}" dt="2023-02-28T19:18:40.274" v="162" actId="1076"/>
          <ac:grpSpMkLst>
            <pc:docMk/>
            <pc:sldMk cId="256865631" sldId="1262"/>
            <ac:grpSpMk id="7" creationId="{E64EA8BF-D3B1-9C4D-F884-0BF7DB7A7065}"/>
          </ac:grpSpMkLst>
        </pc:grpChg>
        <pc:picChg chg="mod">
          <ac:chgData name="Lima Souza" userId="5576c30c6694a5fe" providerId="LiveId" clId="{70799A03-3C51-42B3-A74E-4D82B2B7161A}" dt="2023-02-28T19:18:36.698" v="161"/>
          <ac:picMkLst>
            <pc:docMk/>
            <pc:sldMk cId="256865631" sldId="1262"/>
            <ac:picMk id="9" creationId="{8A7E4C6D-4EAB-8DB8-9E4A-162B53D0A7A2}"/>
          </ac:picMkLst>
        </pc:picChg>
      </pc:sldChg>
      <pc:sldChg chg="addSp modSp">
        <pc:chgData name="Lima Souza" userId="5576c30c6694a5fe" providerId="LiveId" clId="{70799A03-3C51-42B3-A74E-4D82B2B7161A}" dt="2023-02-28T19:36:31.571" v="322"/>
        <pc:sldMkLst>
          <pc:docMk/>
          <pc:sldMk cId="518761048" sldId="1263"/>
        </pc:sldMkLst>
        <pc:spChg chg="mod">
          <ac:chgData name="Lima Souza" userId="5576c30c6694a5fe" providerId="LiveId" clId="{70799A03-3C51-42B3-A74E-4D82B2B7161A}" dt="2023-02-28T19:36:31.571" v="322"/>
          <ac:spMkLst>
            <pc:docMk/>
            <pc:sldMk cId="518761048" sldId="1263"/>
            <ac:spMk id="4" creationId="{A1DFFC65-CBFD-7AC1-0CBD-B2908E6F1F03}"/>
          </ac:spMkLst>
        </pc:spChg>
        <pc:grpChg chg="add mod">
          <ac:chgData name="Lima Souza" userId="5576c30c6694a5fe" providerId="LiveId" clId="{70799A03-3C51-42B3-A74E-4D82B2B7161A}" dt="2023-02-28T19:36:31.571" v="322"/>
          <ac:grpSpMkLst>
            <pc:docMk/>
            <pc:sldMk cId="518761048" sldId="1263"/>
            <ac:grpSpMk id="2" creationId="{046130BF-6B1E-803F-57CA-0BCE42E71565}"/>
          </ac:grpSpMkLst>
        </pc:grpChg>
        <pc:picChg chg="mod">
          <ac:chgData name="Lima Souza" userId="5576c30c6694a5fe" providerId="LiveId" clId="{70799A03-3C51-42B3-A74E-4D82B2B7161A}" dt="2023-02-28T19:36:31.571" v="322"/>
          <ac:picMkLst>
            <pc:docMk/>
            <pc:sldMk cId="518761048" sldId="1263"/>
            <ac:picMk id="5" creationId="{363363DA-1997-440A-FD9E-5B2736A03F98}"/>
          </ac:picMkLst>
        </pc:picChg>
      </pc:sldChg>
      <pc:sldChg chg="addSp delSp modSp add mod ord delAnim">
        <pc:chgData name="Lima Souza" userId="5576c30c6694a5fe" providerId="LiveId" clId="{70799A03-3C51-42B3-A74E-4D82B2B7161A}" dt="2023-02-28T16:59:01.200" v="59" actId="1076"/>
        <pc:sldMkLst>
          <pc:docMk/>
          <pc:sldMk cId="2314121919" sldId="1264"/>
        </pc:sldMkLst>
        <pc:spChg chg="mod">
          <ac:chgData name="Lima Souza" userId="5576c30c6694a5fe" providerId="LiveId" clId="{70799A03-3C51-42B3-A74E-4D82B2B7161A}" dt="2023-02-28T16:43:30.402" v="39" actId="1076"/>
          <ac:spMkLst>
            <pc:docMk/>
            <pc:sldMk cId="2314121919" sldId="1264"/>
            <ac:spMk id="5" creationId="{00000000-0000-0000-0000-000000000000}"/>
          </ac:spMkLst>
        </pc:spChg>
        <pc:spChg chg="mod">
          <ac:chgData name="Lima Souza" userId="5576c30c6694a5fe" providerId="LiveId" clId="{70799A03-3C51-42B3-A74E-4D82B2B7161A}" dt="2023-02-28T16:43:30.402" v="39" actId="1076"/>
          <ac:spMkLst>
            <pc:docMk/>
            <pc:sldMk cId="2314121919" sldId="1264"/>
            <ac:spMk id="6" creationId="{00000000-0000-0000-0000-000000000000}"/>
          </ac:spMkLst>
        </pc:spChg>
        <pc:spChg chg="mod">
          <ac:chgData name="Lima Souza" userId="5576c30c6694a5fe" providerId="LiveId" clId="{70799A03-3C51-42B3-A74E-4D82B2B7161A}" dt="2023-02-28T16:44:09.531" v="49" actId="1076"/>
          <ac:spMkLst>
            <pc:docMk/>
            <pc:sldMk cId="2314121919" sldId="1264"/>
            <ac:spMk id="17" creationId="{074F3A5B-EF1B-4C0A-8565-2CDAF2EAB522}"/>
          </ac:spMkLst>
        </pc:spChg>
        <pc:picChg chg="add del mod">
          <ac:chgData name="Lima Souza" userId="5576c30c6694a5fe" providerId="LiveId" clId="{70799A03-3C51-42B3-A74E-4D82B2B7161A}" dt="2023-02-28T16:44:19.323" v="51" actId="478"/>
          <ac:picMkLst>
            <pc:docMk/>
            <pc:sldMk cId="2314121919" sldId="1264"/>
            <ac:picMk id="3" creationId="{14CC50A5-B849-E62F-F8EB-3942B832B6BA}"/>
          </ac:picMkLst>
        </pc:picChg>
        <pc:picChg chg="mod">
          <ac:chgData name="Lima Souza" userId="5576c30c6694a5fe" providerId="LiveId" clId="{70799A03-3C51-42B3-A74E-4D82B2B7161A}" dt="2023-02-28T16:43:41.863" v="40" actId="1076"/>
          <ac:picMkLst>
            <pc:docMk/>
            <pc:sldMk cId="2314121919" sldId="1264"/>
            <ac:picMk id="4" creationId="{DEEF72F6-DBCB-EFBD-64A3-42B528C94544}"/>
          </ac:picMkLst>
        </pc:picChg>
        <pc:picChg chg="mod">
          <ac:chgData name="Lima Souza" userId="5576c30c6694a5fe" providerId="LiveId" clId="{70799A03-3C51-42B3-A74E-4D82B2B7161A}" dt="2023-02-28T16:59:01.200" v="59" actId="1076"/>
          <ac:picMkLst>
            <pc:docMk/>
            <pc:sldMk cId="2314121919" sldId="1264"/>
            <ac:picMk id="15" creationId="{00000000-0000-0000-0000-000000000000}"/>
          </ac:picMkLst>
        </pc:picChg>
        <pc:picChg chg="del">
          <ac:chgData name="Lima Souza" userId="5576c30c6694a5fe" providerId="LiveId" clId="{70799A03-3C51-42B3-A74E-4D82B2B7161A}" dt="2023-02-28T16:42:12.223" v="19" actId="478"/>
          <ac:picMkLst>
            <pc:docMk/>
            <pc:sldMk cId="2314121919" sldId="1264"/>
            <ac:picMk id="16" creationId="{78F30EB0-6787-464C-8870-13E17DA85C40}"/>
          </ac:picMkLst>
        </pc:picChg>
        <pc:picChg chg="mod">
          <ac:chgData name="Lima Souza" userId="5576c30c6694a5fe" providerId="LiveId" clId="{70799A03-3C51-42B3-A74E-4D82B2B7161A}" dt="2023-02-28T16:44:33.612" v="52" actId="1076"/>
          <ac:picMkLst>
            <pc:docMk/>
            <pc:sldMk cId="2314121919" sldId="1264"/>
            <ac:picMk id="19" creationId="{5366A63F-8589-46E3-8B51-18364E324AD8}"/>
          </ac:picMkLst>
        </pc:picChg>
        <pc:picChg chg="mod">
          <ac:chgData name="Lima Souza" userId="5576c30c6694a5fe" providerId="LiveId" clId="{70799A03-3C51-42B3-A74E-4D82B2B7161A}" dt="2023-02-28T16:44:38.434" v="53" actId="1076"/>
          <ac:picMkLst>
            <pc:docMk/>
            <pc:sldMk cId="2314121919" sldId="1264"/>
            <ac:picMk id="20" creationId="{8D4C7C86-CAE7-4C54-9EFA-1D55AD3A53C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title>
      <c:tx>
        <c:rich>
          <a:bodyPr rot="0"/>
          <a:lstStyle/>
          <a:p>
            <a:pPr>
              <a:defRPr sz="1400" b="1" i="0" u="none" strike="noStrike">
                <a:solidFill>
                  <a:srgbClr val="D9D9D9"/>
                </a:solidFill>
                <a:latin typeface="Calibri"/>
              </a:defRPr>
            </a:pPr>
            <a:r>
              <a:rPr lang="pt-BR" sz="1400" b="1" i="0" u="none" strike="noStrike" dirty="0">
                <a:solidFill>
                  <a:srgbClr val="D9D9D9"/>
                </a:solidFill>
                <a:latin typeface="Calibri"/>
              </a:rPr>
              <a:t>PREÇO</a:t>
            </a:r>
            <a:r>
              <a:rPr lang="pt-BR" sz="1400" b="1" i="0" u="none" strike="noStrike" baseline="0" dirty="0">
                <a:solidFill>
                  <a:srgbClr val="D9D9D9"/>
                </a:solidFill>
                <a:latin typeface="Calibri"/>
              </a:rPr>
              <a:t> DE COMBUSTÍVEIS</a:t>
            </a:r>
            <a:r>
              <a:rPr lang="pt-BR" sz="1400" b="1" i="0" u="none" strike="noStrike" dirty="0">
                <a:solidFill>
                  <a:srgbClr val="D9D9D9"/>
                </a:solidFill>
                <a:latin typeface="Calibri"/>
              </a:rPr>
              <a:t> 2017 / 2019</a:t>
            </a:r>
          </a:p>
        </c:rich>
      </c:tx>
      <c:layout>
        <c:manualLayout>
          <c:xMode val="edge"/>
          <c:yMode val="edge"/>
          <c:x val="0.30188300000000001"/>
          <c:y val="0"/>
          <c:w val="0.396235"/>
          <c:h val="0.246852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6.3395699999999999E-2"/>
          <c:y val="0.24685299999999999"/>
          <c:w val="0.93160399999999999"/>
          <c:h val="0.6150830000000000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ln w="22225" cap="rnd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Sheet1!$B$1:$AF$1</c:f>
              <c:strCache>
                <c:ptCount val="3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  <c:pt idx="12">
                  <c:v>ENE</c:v>
                </c:pt>
                <c:pt idx="13">
                  <c:v>FEB</c:v>
                </c:pt>
                <c:pt idx="14">
                  <c:v>MAR</c:v>
                </c:pt>
                <c:pt idx="15">
                  <c:v>ABR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SEP</c:v>
                </c:pt>
                <c:pt idx="21">
                  <c:v>OCT</c:v>
                </c:pt>
                <c:pt idx="22">
                  <c:v>NOV</c:v>
                </c:pt>
                <c:pt idx="23">
                  <c:v>DIC</c:v>
                </c:pt>
                <c:pt idx="24">
                  <c:v>ENE</c:v>
                </c:pt>
                <c:pt idx="25">
                  <c:v>FEB</c:v>
                </c:pt>
                <c:pt idx="26">
                  <c:v>MAR</c:v>
                </c:pt>
                <c:pt idx="27">
                  <c:v>ABR</c:v>
                </c:pt>
                <c:pt idx="28">
                  <c:v>MAY</c:v>
                </c:pt>
                <c:pt idx="29">
                  <c:v>JUN</c:v>
                </c:pt>
                <c:pt idx="30">
                  <c:v>JUL</c:v>
                </c:pt>
              </c:strCache>
            </c:strRef>
          </c:cat>
          <c:val>
            <c:numRef>
              <c:f>Sheet1!$B$2:$AF$2</c:f>
              <c:numCache>
                <c:formatCode>General</c:formatCode>
                <c:ptCount val="31"/>
                <c:pt idx="0">
                  <c:v>17.059999999999999</c:v>
                </c:pt>
                <c:pt idx="1">
                  <c:v>17.059999999999999</c:v>
                </c:pt>
                <c:pt idx="2">
                  <c:v>16.96</c:v>
                </c:pt>
                <c:pt idx="3">
                  <c:v>16.899999999999999</c:v>
                </c:pt>
                <c:pt idx="4">
                  <c:v>16.79</c:v>
                </c:pt>
                <c:pt idx="5">
                  <c:v>16.59</c:v>
                </c:pt>
                <c:pt idx="6">
                  <c:v>16.5</c:v>
                </c:pt>
                <c:pt idx="7">
                  <c:v>16.57</c:v>
                </c:pt>
                <c:pt idx="8">
                  <c:v>16.8</c:v>
                </c:pt>
                <c:pt idx="9">
                  <c:v>16.98</c:v>
                </c:pt>
                <c:pt idx="10">
                  <c:v>17.12</c:v>
                </c:pt>
                <c:pt idx="11">
                  <c:v>17.28</c:v>
                </c:pt>
                <c:pt idx="12">
                  <c:v>17.760000000000002</c:v>
                </c:pt>
                <c:pt idx="13">
                  <c:v>18.45</c:v>
                </c:pt>
                <c:pt idx="14">
                  <c:v>18.760000000000002</c:v>
                </c:pt>
                <c:pt idx="15">
                  <c:v>18.86</c:v>
                </c:pt>
                <c:pt idx="16">
                  <c:v>19</c:v>
                </c:pt>
                <c:pt idx="17">
                  <c:v>19.100000000000001</c:v>
                </c:pt>
                <c:pt idx="18">
                  <c:v>19.2</c:v>
                </c:pt>
                <c:pt idx="19">
                  <c:v>19.600000000000001</c:v>
                </c:pt>
                <c:pt idx="20">
                  <c:v>20</c:v>
                </c:pt>
                <c:pt idx="21">
                  <c:v>20.5</c:v>
                </c:pt>
                <c:pt idx="22">
                  <c:v>20.7</c:v>
                </c:pt>
                <c:pt idx="23">
                  <c:v>20.9</c:v>
                </c:pt>
                <c:pt idx="24">
                  <c:v>20.7</c:v>
                </c:pt>
                <c:pt idx="25">
                  <c:v>20.7</c:v>
                </c:pt>
                <c:pt idx="26">
                  <c:v>21.4</c:v>
                </c:pt>
                <c:pt idx="27">
                  <c:v>21.5</c:v>
                </c:pt>
                <c:pt idx="28">
                  <c:v>21.3</c:v>
                </c:pt>
                <c:pt idx="29">
                  <c:v>21.2</c:v>
                </c:pt>
                <c:pt idx="30">
                  <c:v>21.11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BB-4CD6-B712-BC2F35023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4D4D4D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BFBFBF"/>
                </a:solidFill>
                <a:latin typeface="Calibri"/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22"/>
          <c:min val="16"/>
        </c:scaling>
        <c:delete val="0"/>
        <c:axPos val="l"/>
        <c:majorGridlines>
          <c:spPr>
            <a:ln w="12700" cap="flat">
              <a:solidFill>
                <a:srgbClr val="4D4D4D"/>
              </a:solidFill>
              <a:prstDash val="solid"/>
              <a:round/>
            </a:ln>
          </c:spPr>
        </c:majorGridlines>
        <c:numFmt formatCode="0.0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BFBFBF"/>
                </a:solidFill>
                <a:latin typeface="Calibri"/>
              </a:defRPr>
            </a:pPr>
            <a:endParaRPr lang="pt-BR"/>
          </a:p>
        </c:txPr>
        <c:crossAx val="2094734552"/>
        <c:crosses val="autoZero"/>
        <c:crossBetween val="between"/>
        <c:majorUnit val="2"/>
        <c:minorUnit val="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404040"/>
    </a:solidFill>
    <a:ln w="12700" cap="flat">
      <a:solidFill>
        <a:srgbClr val="D9D9D9"/>
      </a:solidFill>
      <a:prstDash val="solid"/>
      <a:round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766BAB-F009-451B-809E-9AD6D67DDDF7}" type="VALUE">
                      <a:rPr lang="en-US" sz="1400" b="1"/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954-45FA-8080-9479BA94E187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n-US" sz="1400" b="1" i="0" u="none" strike="noStrike" kern="1200" baseline="0" dirty="0" smtClean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i="0" u="none" strike="noStrike" kern="1200" baseline="0" dirty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+mn-lt"/>
                        <a:ea typeface="+mn-ea"/>
                        <a:cs typeface="+mn-cs"/>
                      </a:rPr>
                      <a:t>36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400" b="1" i="0" u="none" strike="noStrike" kern="1200" baseline="0" dirty="0" smtClea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954-45FA-8080-9479BA94E18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954-45FA-8080-9479BA94E18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400" b="1" i="0" u="none" strike="noStrike" kern="1200" baseline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954-45FA-8080-9479BA94E18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400" b="1" i="0" u="none" strike="noStrike" kern="1200" baseline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954-45FA-8080-9479BA94E1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Planilha1!$A$5:$A$9</c:f>
              <c:strCache>
                <c:ptCount val="5"/>
                <c:pt idx="0">
                  <c:v>SÃO PAULO</c:v>
                </c:pt>
                <c:pt idx="1">
                  <c:v>RIO DE JANEIRO</c:v>
                </c:pt>
                <c:pt idx="2">
                  <c:v>BELO HORIZONTE</c:v>
                </c:pt>
                <c:pt idx="3">
                  <c:v>RIO CLARO / SP</c:v>
                </c:pt>
                <c:pt idx="4">
                  <c:v>MARÍLIA / SP</c:v>
                </c:pt>
              </c:strCache>
            </c:strRef>
          </c:cat>
          <c:val>
            <c:numRef>
              <c:f>Planilha1!$B$5:$B$9</c:f>
              <c:numCache>
                <c:formatCode>General</c:formatCode>
                <c:ptCount val="5"/>
                <c:pt idx="0">
                  <c:v>44</c:v>
                </c:pt>
                <c:pt idx="1">
                  <c:v>36</c:v>
                </c:pt>
                <c:pt idx="2">
                  <c:v>28</c:v>
                </c:pt>
                <c:pt idx="3">
                  <c:v>27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54-45FA-8080-9479BA94E1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41991712"/>
        <c:axId val="441986464"/>
      </c:barChart>
      <c:catAx>
        <c:axId val="44199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1986464"/>
        <c:crosses val="autoZero"/>
        <c:auto val="1"/>
        <c:lblAlgn val="ctr"/>
        <c:lblOffset val="100"/>
        <c:noMultiLvlLbl val="0"/>
      </c:catAx>
      <c:valAx>
        <c:axId val="44198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199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38575"/>
          </a:xfrm>
          <a:prstGeom prst="rect">
            <a:avLst/>
          </a:prstGeom>
        </p:spPr>
        <p:txBody>
          <a:bodyPr lIns="99070" tIns="49535" rIns="99070" bIns="49535"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47210" y="4861442"/>
            <a:ext cx="5209646" cy="4605576"/>
          </a:xfrm>
          <a:prstGeom prst="rect">
            <a:avLst/>
          </a:prstGeom>
        </p:spPr>
        <p:txBody>
          <a:bodyPr lIns="99070" tIns="49535" rIns="99070" bIns="49535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20676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66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658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211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5410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603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7778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96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385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872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385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0114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7762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7946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4663" cy="38385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701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8189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3903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741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4614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4704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033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194305" y="6475412"/>
            <a:ext cx="159495" cy="127001"/>
          </a:xfrm>
          <a:prstGeom prst="rect">
            <a:avLst/>
          </a:prstGeom>
        </p:spPr>
        <p:txBody>
          <a:bodyPr lIns="0" tIns="0" rIns="0" bIns="0"/>
          <a:lstStyle>
            <a:lvl1pPr indent="17318">
              <a:lnSpc>
                <a:spcPts val="900"/>
              </a:lnSpc>
              <a:defRPr sz="800" b="1" spc="41">
                <a:solidFill>
                  <a:srgbClr val="6EC82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84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22145" y="261315"/>
            <a:ext cx="8347709" cy="836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1">
                <a:solidFill>
                  <a:srgbClr val="FF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4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7180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9335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0438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0793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3005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704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386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2824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484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3180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7912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671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194305" y="6475412"/>
            <a:ext cx="159495" cy="127001"/>
          </a:xfrm>
          <a:prstGeom prst="rect">
            <a:avLst/>
          </a:prstGeom>
        </p:spPr>
        <p:txBody>
          <a:bodyPr lIns="0" tIns="0" rIns="0" bIns="0"/>
          <a:lstStyle>
            <a:lvl1pPr indent="17318">
              <a:lnSpc>
                <a:spcPts val="900"/>
              </a:lnSpc>
              <a:defRPr sz="800" b="1" spc="41">
                <a:solidFill>
                  <a:srgbClr val="6EC82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94949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70AD4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4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3" r:id="rId11"/>
    <p:sldLayoutId id="2147483677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5FFE-28FF-4063-B8AD-E632BF1AE057}" type="datetimeFigureOut">
              <a:rPr lang="es-MX" smtClean="0"/>
              <a:t>15/08/2023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64C22-666D-4FED-B1C6-2E9845DDF5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118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4" r:id="rId12"/>
    <p:sldLayoutId id="2147483675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14.png"/><Relationship Id="rId5" Type="http://schemas.openxmlformats.org/officeDocument/2006/relationships/image" Target="../media/image82.png"/><Relationship Id="rId10" Type="http://schemas.microsoft.com/office/2007/relationships/hdphoto" Target="../media/hdphoto6.wdp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png"/><Relationship Id="rId11" Type="http://schemas.openxmlformats.org/officeDocument/2006/relationships/image" Target="../media/image14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8.png"/><Relationship Id="rId7" Type="http://schemas.openxmlformats.org/officeDocument/2006/relationships/image" Target="../media/image6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5" Type="http://schemas.openxmlformats.org/officeDocument/2006/relationships/image" Target="../media/image6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7.jpg"/><Relationship Id="rId4" Type="http://schemas.openxmlformats.org/officeDocument/2006/relationships/image" Target="../media/image9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9.jpg"/><Relationship Id="rId7" Type="http://schemas.openxmlformats.org/officeDocument/2006/relationships/image" Target="../media/image97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pn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4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9.png"/><Relationship Id="rId5" Type="http://schemas.openxmlformats.org/officeDocument/2006/relationships/image" Target="../media/image6.png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25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8.png"/><Relationship Id="rId7" Type="http://schemas.openxmlformats.org/officeDocument/2006/relationships/image" Target="../media/image114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6.png"/><Relationship Id="rId9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28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1.png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5.pn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6.png"/><Relationship Id="rId4" Type="http://schemas.openxmlformats.org/officeDocument/2006/relationships/image" Target="../media/image115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c.qui.ufmg.br/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9.png"/><Relationship Id="rId4" Type="http://schemas.openxmlformats.org/officeDocument/2006/relationships/image" Target="../media/image1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0.png"/><Relationship Id="rId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1.png"/><Relationship Id="rId4" Type="http://schemas.openxmlformats.org/officeDocument/2006/relationships/image" Target="../media/image1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2.png"/><Relationship Id="rId4" Type="http://schemas.openxmlformats.org/officeDocument/2006/relationships/image" Target="../media/image1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3.png"/><Relationship Id="rId4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1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4.png"/><Relationship Id="rId4" Type="http://schemas.openxmlformats.org/officeDocument/2006/relationships/image" Target="../media/image1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2.png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2.png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2.png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8.png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6.png"/><Relationship Id="rId7" Type="http://schemas.openxmlformats.org/officeDocument/2006/relationships/image" Target="../media/image11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2.png"/><Relationship Id="rId11" Type="http://schemas.openxmlformats.org/officeDocument/2006/relationships/image" Target="../media/image14.png"/><Relationship Id="rId5" Type="http://schemas.openxmlformats.org/officeDocument/2006/relationships/image" Target="../media/image181.png"/><Relationship Id="rId10" Type="http://schemas.openxmlformats.org/officeDocument/2006/relationships/image" Target="../media/image184.png"/><Relationship Id="rId4" Type="http://schemas.openxmlformats.org/officeDocument/2006/relationships/image" Target="../media/image180.jpeg"/><Relationship Id="rId9" Type="http://schemas.openxmlformats.org/officeDocument/2006/relationships/image" Target="../media/image18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6.png"/><Relationship Id="rId7" Type="http://schemas.openxmlformats.org/officeDocument/2006/relationships/image" Target="../media/image189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Relationship Id="rId9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4.png"/><Relationship Id="rId5" Type="http://schemas.openxmlformats.org/officeDocument/2006/relationships/image" Target="../media/image19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14.png"/><Relationship Id="rId4" Type="http://schemas.openxmlformats.org/officeDocument/2006/relationships/image" Target="../media/image19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7" Type="http://schemas.openxmlformats.org/officeDocument/2006/relationships/image" Target="../media/image14.pn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jpeg"/><Relationship Id="rId4" Type="http://schemas.openxmlformats.org/officeDocument/2006/relationships/image" Target="../media/image201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09.png"/><Relationship Id="rId7" Type="http://schemas.openxmlformats.org/officeDocument/2006/relationships/image" Target="../media/image2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1.png"/><Relationship Id="rId5" Type="http://schemas.microsoft.com/office/2007/relationships/hdphoto" Target="../media/hdphoto7.wdp"/><Relationship Id="rId10" Type="http://schemas.openxmlformats.org/officeDocument/2006/relationships/image" Target="../media/image14.png"/><Relationship Id="rId4" Type="http://schemas.openxmlformats.org/officeDocument/2006/relationships/image" Target="../media/image210.png"/><Relationship Id="rId9" Type="http://schemas.openxmlformats.org/officeDocument/2006/relationships/image" Target="../media/image2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04.png"/><Relationship Id="rId4" Type="http://schemas.openxmlformats.org/officeDocument/2006/relationships/image" Target="../media/image215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04.png"/><Relationship Id="rId4" Type="http://schemas.openxmlformats.org/officeDocument/2006/relationships/image" Target="../media/image21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3.png"/><Relationship Id="rId11" Type="http://schemas.openxmlformats.org/officeDocument/2006/relationships/image" Target="../media/image227.png"/><Relationship Id="rId5" Type="http://schemas.openxmlformats.org/officeDocument/2006/relationships/image" Target="../media/image222.jpeg"/><Relationship Id="rId10" Type="http://schemas.openxmlformats.org/officeDocument/2006/relationships/image" Target="../media/image226.png"/><Relationship Id="rId4" Type="http://schemas.openxmlformats.org/officeDocument/2006/relationships/image" Target="../media/image221.png"/><Relationship Id="rId9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213.png"/><Relationship Id="rId4" Type="http://schemas.microsoft.com/office/2007/relationships/hdphoto" Target="../media/hdphoto8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31.png"/><Relationship Id="rId7" Type="http://schemas.openxmlformats.org/officeDocument/2006/relationships/image" Target="../media/image233.jpeg"/><Relationship Id="rId12" Type="http://schemas.microsoft.com/office/2007/relationships/hdphoto" Target="../media/hdphoto12.wdp"/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11" Type="http://schemas.openxmlformats.org/officeDocument/2006/relationships/image" Target="../media/image236.png"/><Relationship Id="rId5" Type="http://schemas.openxmlformats.org/officeDocument/2006/relationships/image" Target="../media/image232.png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23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2.jpe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hyperlink" Target="mailto:wjromao@horeb-mercosur.com" TargetMode="External"/><Relationship Id="rId7" Type="http://schemas.openxmlformats.org/officeDocument/2006/relationships/image" Target="../media/image251.pn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250.png"/><Relationship Id="rId4" Type="http://schemas.openxmlformats.org/officeDocument/2006/relationships/hyperlink" Target="http://www.horeb-latam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831705C-C316-41A2-85DF-45161E4E85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B0498D-082F-4A9E-891F-3B5517D51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91100"/>
          </a:xfrm>
          <a:prstGeom prst="rect">
            <a:avLst/>
          </a:prstGeom>
        </p:spPr>
      </p:pic>
      <p:pic>
        <p:nvPicPr>
          <p:cNvPr id="7" name="object 10">
            <a:extLst>
              <a:ext uri="{FF2B5EF4-FFF2-40B4-BE49-F238E27FC236}">
                <a16:creationId xmlns:a16="http://schemas.microsoft.com/office/drawing/2014/main" id="{3A2569EF-3C2C-4409-B5A9-19D79EBE2F4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1919" y="5481172"/>
            <a:ext cx="2327205" cy="923332"/>
          </a:xfrm>
          <a:prstGeom prst="rect">
            <a:avLst/>
          </a:prstGeom>
        </p:spPr>
      </p:pic>
      <p:pic>
        <p:nvPicPr>
          <p:cNvPr id="8" name="object 11">
            <a:extLst>
              <a:ext uri="{FF2B5EF4-FFF2-40B4-BE49-F238E27FC236}">
                <a16:creationId xmlns:a16="http://schemas.microsoft.com/office/drawing/2014/main" id="{D4B0AB53-3608-4951-A066-3E085C3901E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70832" y="5415291"/>
            <a:ext cx="2151999" cy="853816"/>
          </a:xfrm>
          <a:prstGeom prst="rect">
            <a:avLst/>
          </a:prstGeom>
        </p:spPr>
      </p:pic>
      <p:pic>
        <p:nvPicPr>
          <p:cNvPr id="9" name="object 14">
            <a:extLst>
              <a:ext uri="{FF2B5EF4-FFF2-40B4-BE49-F238E27FC236}">
                <a16:creationId xmlns:a16="http://schemas.microsoft.com/office/drawing/2014/main" id="{7DE0FDBD-5606-41E9-9084-5101F85D624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9169" y="5560147"/>
            <a:ext cx="2128158" cy="8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09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rupo 2"/>
          <p:cNvGrpSpPr/>
          <p:nvPr/>
        </p:nvGrpSpPr>
        <p:grpSpPr>
          <a:xfrm>
            <a:off x="1805100" y="4290125"/>
            <a:ext cx="1602960" cy="1474366"/>
            <a:chOff x="0" y="0"/>
            <a:chExt cx="1437084" cy="1423987"/>
          </a:xfrm>
        </p:grpSpPr>
        <p:pic>
          <p:nvPicPr>
            <p:cNvPr id="662" name="Imagen 6" descr="Imagen 6"/>
            <p:cNvPicPr>
              <a:picLocks noChangeAspect="1"/>
            </p:cNvPicPr>
            <p:nvPr/>
          </p:nvPicPr>
          <p:blipFill>
            <a:blip r:embed="rId2"/>
            <a:srcRect r="3" b="10"/>
            <a:stretch>
              <a:fillRect/>
            </a:stretch>
          </p:blipFill>
          <p:spPr>
            <a:xfrm>
              <a:off x="-1" y="0"/>
              <a:ext cx="1437085" cy="142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3" y="0"/>
                  </a:moveTo>
                  <a:cubicBezTo>
                    <a:pt x="4838" y="0"/>
                    <a:pt x="0" y="4835"/>
                    <a:pt x="0" y="10800"/>
                  </a:cubicBezTo>
                  <a:cubicBezTo>
                    <a:pt x="0" y="16765"/>
                    <a:pt x="4838" y="21600"/>
                    <a:pt x="10803" y="21600"/>
                  </a:cubicBezTo>
                  <a:cubicBezTo>
                    <a:pt x="16768" y="21600"/>
                    <a:pt x="21600" y="16765"/>
                    <a:pt x="21600" y="10800"/>
                  </a:cubicBezTo>
                  <a:cubicBezTo>
                    <a:pt x="21600" y="4835"/>
                    <a:pt x="16768" y="0"/>
                    <a:pt x="10803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63" name="Imagen 26" descr="Imagen 26"/>
            <p:cNvPicPr>
              <a:picLocks noChangeAspect="1"/>
            </p:cNvPicPr>
            <p:nvPr/>
          </p:nvPicPr>
          <p:blipFill>
            <a:blip r:embed="rId3"/>
            <a:srcRect l="30105" t="37273" r="29727" b="37510"/>
            <a:stretch>
              <a:fillRect/>
            </a:stretch>
          </p:blipFill>
          <p:spPr>
            <a:xfrm>
              <a:off x="396920" y="507509"/>
              <a:ext cx="658348" cy="365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1" name="CuadroTexto 25"/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CERTIFICAÇÃO ECOLÓGICA DO GREEN PLUS</a:t>
            </a:r>
            <a:endParaRPr dirty="0"/>
          </a:p>
        </p:txBody>
      </p:sp>
      <p:sp>
        <p:nvSpPr>
          <p:cNvPr id="672" name="CuadroTexto 1"/>
          <p:cNvSpPr txBox="1"/>
          <p:nvPr/>
        </p:nvSpPr>
        <p:spPr>
          <a:xfrm>
            <a:off x="880935" y="1421374"/>
            <a:ext cx="6494650" cy="255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defRPr sz="3200">
                <a:solidFill>
                  <a:srgbClr val="808080"/>
                </a:solidFill>
              </a:defRPr>
            </a:pPr>
            <a:r>
              <a:rPr lang="es-MX" dirty="0"/>
              <a:t>Certifica a </a:t>
            </a:r>
            <a:r>
              <a:rPr lang="es-MX" b="1" dirty="0" err="1">
                <a:solidFill>
                  <a:srgbClr val="1D953B"/>
                </a:solidFill>
              </a:rPr>
              <a:t>redução</a:t>
            </a:r>
            <a:r>
              <a:rPr dirty="0"/>
              <a:t> de </a:t>
            </a:r>
            <a:r>
              <a:rPr lang="pt-BR" b="1" dirty="0"/>
              <a:t>Gás de Efeito Estufa</a:t>
            </a:r>
            <a:r>
              <a:rPr b="1" dirty="0"/>
              <a:t> </a:t>
            </a:r>
            <a:r>
              <a:rPr lang="pt-BR" dirty="0"/>
              <a:t>do combustível líquido, agregado com a tecnologia </a:t>
            </a:r>
            <a:r>
              <a:rPr b="1" dirty="0">
                <a:solidFill>
                  <a:srgbClr val="1D953B"/>
                </a:solidFill>
              </a:rPr>
              <a:t>Green Plus </a:t>
            </a:r>
            <a:r>
              <a:rPr b="1" dirty="0">
                <a:solidFill>
                  <a:srgbClr val="008A3E"/>
                </a:solidFill>
              </a:rPr>
              <a:t>(</a:t>
            </a:r>
            <a:r>
              <a:rPr lang="pt-BR" b="1" dirty="0">
                <a:solidFill>
                  <a:srgbClr val="008A3E"/>
                </a:solidFill>
              </a:rPr>
              <a:t>Combustível de Transição Energética</a:t>
            </a:r>
            <a:r>
              <a:rPr b="1" dirty="0">
                <a:solidFill>
                  <a:srgbClr val="008A3E"/>
                </a:solidFill>
              </a:rPr>
              <a:t>)</a:t>
            </a:r>
          </a:p>
        </p:txBody>
      </p:sp>
      <p:pic>
        <p:nvPicPr>
          <p:cNvPr id="673" name="Imagen 5" descr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912" y="1612231"/>
            <a:ext cx="3428211" cy="457775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675" name="Imagen 18" descr="Imagen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61672" y="4196552"/>
            <a:ext cx="1597648" cy="1571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4838" y="0"/>
                  <a:pt x="0" y="4836"/>
                  <a:pt x="0" y="10800"/>
                </a:cubicBezTo>
                <a:cubicBezTo>
                  <a:pt x="0" y="16764"/>
                  <a:pt x="4838" y="21600"/>
                  <a:pt x="10803" y="21600"/>
                </a:cubicBezTo>
                <a:cubicBezTo>
                  <a:pt x="16768" y="21600"/>
                  <a:pt x="21600" y="16764"/>
                  <a:pt x="21600" y="10800"/>
                </a:cubicBezTo>
                <a:cubicBezTo>
                  <a:pt x="21600" y="4836"/>
                  <a:pt x="16768" y="0"/>
                  <a:pt x="1080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7" name="Imagen 28" descr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725" y="3913072"/>
            <a:ext cx="644642" cy="64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Imagen 29" descr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943" y="3905985"/>
            <a:ext cx="644642" cy="644642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CuadroTexto 30"/>
          <p:cNvSpPr txBox="1"/>
          <p:nvPr/>
        </p:nvSpPr>
        <p:spPr>
          <a:xfrm>
            <a:off x="4689577" y="4652251"/>
            <a:ext cx="152834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680" name="CuadroTexto 31"/>
          <p:cNvSpPr txBox="1"/>
          <p:nvPr/>
        </p:nvSpPr>
        <p:spPr>
          <a:xfrm>
            <a:off x="4486467" y="5279494"/>
            <a:ext cx="152834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681" name="CuadroTexto 32"/>
          <p:cNvSpPr txBox="1"/>
          <p:nvPr/>
        </p:nvSpPr>
        <p:spPr>
          <a:xfrm>
            <a:off x="4841977" y="4804651"/>
            <a:ext cx="152834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682" name="CuadroTexto 33"/>
          <p:cNvSpPr txBox="1"/>
          <p:nvPr/>
        </p:nvSpPr>
        <p:spPr>
          <a:xfrm>
            <a:off x="3632428" y="5253405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11</a:t>
            </a:r>
          </a:p>
        </p:txBody>
      </p:sp>
      <p:sp>
        <p:nvSpPr>
          <p:cNvPr id="683" name="CuadroTexto 34"/>
          <p:cNvSpPr txBox="1"/>
          <p:nvPr/>
        </p:nvSpPr>
        <p:spPr>
          <a:xfrm>
            <a:off x="3493028" y="5066261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12</a:t>
            </a:r>
          </a:p>
        </p:txBody>
      </p:sp>
      <p:sp>
        <p:nvSpPr>
          <p:cNvPr id="684" name="CuadroTexto 35"/>
          <p:cNvSpPr txBox="1"/>
          <p:nvPr/>
        </p:nvSpPr>
        <p:spPr>
          <a:xfrm>
            <a:off x="3429180" y="4851936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13</a:t>
            </a:r>
          </a:p>
        </p:txBody>
      </p:sp>
      <p:sp>
        <p:nvSpPr>
          <p:cNvPr id="685" name="CuadroTexto 36"/>
          <p:cNvSpPr txBox="1"/>
          <p:nvPr/>
        </p:nvSpPr>
        <p:spPr>
          <a:xfrm>
            <a:off x="3708657" y="4290125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16</a:t>
            </a:r>
          </a:p>
        </p:txBody>
      </p:sp>
      <p:sp>
        <p:nvSpPr>
          <p:cNvPr id="686" name="CuadroTexto 37"/>
          <p:cNvSpPr txBox="1"/>
          <p:nvPr/>
        </p:nvSpPr>
        <p:spPr>
          <a:xfrm>
            <a:off x="3928317" y="4196552"/>
            <a:ext cx="513822" cy="2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t>17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FE90059-FBC6-5F50-AA5F-986B39D0E398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47DC8BC4-F150-2515-B285-EC1EAB38D4AE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" name="Imagem 8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BB783898-5612-72AA-6A4A-92C1CE67D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2927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1D70C91-44F9-465A-BFF8-67F3573FD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1" y="1139484"/>
            <a:ext cx="3650678" cy="51698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690C35-901F-4F76-B16F-DCB968408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61" y="1139484"/>
            <a:ext cx="3650678" cy="516987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51730B7-3A13-495C-A4B8-4D8C627C3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511" y="1139484"/>
            <a:ext cx="3650678" cy="5169876"/>
          </a:xfrm>
          <a:prstGeom prst="rect">
            <a:avLst/>
          </a:prstGeom>
        </p:spPr>
      </p:pic>
      <p:sp>
        <p:nvSpPr>
          <p:cNvPr id="14" name="CuadroTexto 25">
            <a:extLst>
              <a:ext uri="{FF2B5EF4-FFF2-40B4-BE49-F238E27FC236}">
                <a16:creationId xmlns:a16="http://schemas.microsoft.com/office/drawing/2014/main" id="{98B35CE6-9C31-4D35-A09F-2F5EB9C6A501}"/>
              </a:ext>
            </a:extLst>
          </p:cNvPr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ECOETIQUETA</a:t>
            </a:r>
            <a:endParaRPr dirty="0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2E81F7C-B4F7-1F6C-68A9-E81501AD8072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C4D305B6-0C6F-D4F3-D5A8-618B6F51B6B9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8" name="Imagem 1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788C44CF-E0CA-38E9-8514-D9B4E2D9E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5565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E2CBABA3-1D67-0993-4AD7-14C01A913EDE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774F028C-9332-75EC-74C2-212AEB284349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6" name="Imagem 15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1C9969C3-617C-5C85-BCCB-F20CDDCB3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  <p:sp>
        <p:nvSpPr>
          <p:cNvPr id="14" name="CuadroTexto 25">
            <a:extLst>
              <a:ext uri="{FF2B5EF4-FFF2-40B4-BE49-F238E27FC236}">
                <a16:creationId xmlns:a16="http://schemas.microsoft.com/office/drawing/2014/main" id="{98B35CE6-9C31-4D35-A09F-2F5EB9C6A501}"/>
              </a:ext>
            </a:extLst>
          </p:cNvPr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ECOETIQUETA – REVALIDAÇÃO 2023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F39FBF5-1476-B828-6262-68D664048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281" y="920180"/>
            <a:ext cx="3238500" cy="550545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B11F1A2-9F22-DD05-C08F-3A95D64118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8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46CCC19-F107-5D5D-0BF4-E9CA973A4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595" b="39342"/>
          <a:stretch/>
        </p:blipFill>
        <p:spPr>
          <a:xfrm>
            <a:off x="2842615" y="3429000"/>
            <a:ext cx="6473832" cy="11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04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06F2A5-67EF-35B2-99CD-97D847EB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55" y="457200"/>
            <a:ext cx="852129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85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adroTexto 8"/>
          <p:cNvSpPr txBox="1"/>
          <p:nvPr/>
        </p:nvSpPr>
        <p:spPr>
          <a:xfrm>
            <a:off x="0" y="451096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dirty="0"/>
              <a:t>COMBUSTÍVEIS INTERNACIONAIS DISPONÍVEIS</a:t>
            </a:r>
            <a:r>
              <a:rPr dirty="0"/>
              <a:t> </a:t>
            </a:r>
          </a:p>
        </p:txBody>
      </p:sp>
      <p:pic>
        <p:nvPicPr>
          <p:cNvPr id="343" name="Imagen 2" descr="Imagen 2"/>
          <p:cNvPicPr>
            <a:picLocks noChangeAspect="1"/>
          </p:cNvPicPr>
          <p:nvPr/>
        </p:nvPicPr>
        <p:blipFill>
          <a:blip r:embed="rId2"/>
          <a:srcRect l="3960" t="4658" b="13930"/>
          <a:stretch>
            <a:fillRect/>
          </a:stretch>
        </p:blipFill>
        <p:spPr>
          <a:xfrm>
            <a:off x="389424" y="1566385"/>
            <a:ext cx="1480128" cy="86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n 19" descr="Imagen 19"/>
          <p:cNvPicPr>
            <a:picLocks noChangeAspect="1"/>
          </p:cNvPicPr>
          <p:nvPr/>
        </p:nvPicPr>
        <p:blipFill>
          <a:blip r:embed="rId3"/>
          <a:srcRect l="3960" t="4658" b="13930"/>
          <a:stretch>
            <a:fillRect/>
          </a:stretch>
        </p:blipFill>
        <p:spPr>
          <a:xfrm>
            <a:off x="4404143" y="1566385"/>
            <a:ext cx="1480127" cy="86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n 20" descr="Imagen 20"/>
          <p:cNvPicPr>
            <a:picLocks noChangeAspect="1"/>
          </p:cNvPicPr>
          <p:nvPr/>
        </p:nvPicPr>
        <p:blipFill>
          <a:blip r:embed="rId4"/>
          <a:srcRect l="3960" t="4658" b="13929"/>
          <a:stretch>
            <a:fillRect/>
          </a:stretch>
        </p:blipFill>
        <p:spPr>
          <a:xfrm>
            <a:off x="8559503" y="1566384"/>
            <a:ext cx="1480127" cy="86291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Rectángulo 22"/>
          <p:cNvSpPr/>
          <p:nvPr/>
        </p:nvSpPr>
        <p:spPr>
          <a:xfrm>
            <a:off x="0" y="1351126"/>
            <a:ext cx="4026090" cy="5506875"/>
          </a:xfrm>
          <a:prstGeom prst="rect">
            <a:avLst/>
          </a:prstGeom>
          <a:solidFill>
            <a:schemeClr val="accent1">
              <a:alpha val="50195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Rectángulo 23"/>
          <p:cNvSpPr/>
          <p:nvPr/>
        </p:nvSpPr>
        <p:spPr>
          <a:xfrm>
            <a:off x="4087195" y="1351126"/>
            <a:ext cx="4017610" cy="5506875"/>
          </a:xfrm>
          <a:prstGeom prst="rect">
            <a:avLst/>
          </a:prstGeom>
          <a:solidFill>
            <a:srgbClr val="BF9000">
              <a:alpha val="501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8" name="Rectángulo 24"/>
          <p:cNvSpPr/>
          <p:nvPr/>
        </p:nvSpPr>
        <p:spPr>
          <a:xfrm>
            <a:off x="8165910" y="1351126"/>
            <a:ext cx="4026090" cy="5506875"/>
          </a:xfrm>
          <a:prstGeom prst="rect">
            <a:avLst/>
          </a:prstGeom>
          <a:solidFill>
            <a:srgbClr val="1D953B">
              <a:alpha val="5019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CuadroTexto 25"/>
          <p:cNvSpPr txBox="1"/>
          <p:nvPr/>
        </p:nvSpPr>
        <p:spPr>
          <a:xfrm>
            <a:off x="1446069" y="1674674"/>
            <a:ext cx="279960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s-MX" dirty="0"/>
              <a:t>COMBUSTÍVEL TRADICIONAL</a:t>
            </a:r>
            <a:endParaRPr dirty="0"/>
          </a:p>
        </p:txBody>
      </p:sp>
      <p:sp>
        <p:nvSpPr>
          <p:cNvPr id="350" name="CuadroTexto 26"/>
          <p:cNvSpPr txBox="1"/>
          <p:nvPr/>
        </p:nvSpPr>
        <p:spPr>
          <a:xfrm>
            <a:off x="5686180" y="1648267"/>
            <a:ext cx="235259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806000"/>
                </a:solidFill>
              </a:defRPr>
            </a:lvl1pPr>
          </a:lstStyle>
          <a:p>
            <a:r>
              <a:rPr lang="es-MX" dirty="0"/>
              <a:t>COMBUSTÍVEL BAIXO EM ENXOFRE</a:t>
            </a:r>
            <a:endParaRPr dirty="0"/>
          </a:p>
        </p:txBody>
      </p:sp>
      <p:sp>
        <p:nvSpPr>
          <p:cNvPr id="351" name="CuadroTexto 27"/>
          <p:cNvSpPr txBox="1"/>
          <p:nvPr/>
        </p:nvSpPr>
        <p:spPr>
          <a:xfrm>
            <a:off x="10235217" y="1566385"/>
            <a:ext cx="176119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>
                <a:solidFill>
                  <a:srgbClr val="1D953B"/>
                </a:solidFill>
              </a:defRPr>
            </a:lvl1pPr>
          </a:lstStyle>
          <a:p>
            <a:r>
              <a:rPr lang="pt-BR" dirty="0"/>
              <a:t>COMBUSTÍVEL DE TRANSIÇÃO ENERGÉTICA</a:t>
            </a:r>
            <a:endParaRPr dirty="0"/>
          </a:p>
        </p:txBody>
      </p:sp>
      <p:sp>
        <p:nvSpPr>
          <p:cNvPr id="357" name="Conector recto 34"/>
          <p:cNvSpPr/>
          <p:nvPr/>
        </p:nvSpPr>
        <p:spPr>
          <a:xfrm>
            <a:off x="458522" y="4231972"/>
            <a:ext cx="300782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8" name="Rectángulo redondeado 35"/>
          <p:cNvSpPr/>
          <p:nvPr/>
        </p:nvSpPr>
        <p:spPr>
          <a:xfrm>
            <a:off x="689899" y="3117997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Rectángulo redondeado 36"/>
          <p:cNvSpPr/>
          <p:nvPr/>
        </p:nvSpPr>
        <p:spPr>
          <a:xfrm>
            <a:off x="1716466" y="311799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0" name="Rectángulo redondeado 37"/>
          <p:cNvSpPr/>
          <p:nvPr/>
        </p:nvSpPr>
        <p:spPr>
          <a:xfrm>
            <a:off x="2743037" y="3117994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CuadroTexto 39"/>
          <p:cNvSpPr txBox="1"/>
          <p:nvPr/>
        </p:nvSpPr>
        <p:spPr>
          <a:xfrm>
            <a:off x="657114" y="4213884"/>
            <a:ext cx="5893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62" name="CuadroTexto 40"/>
          <p:cNvSpPr txBox="1"/>
          <p:nvPr/>
        </p:nvSpPr>
        <p:spPr>
          <a:xfrm>
            <a:off x="1661502" y="4215792"/>
            <a:ext cx="61957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63" name="CuadroTexto 41"/>
          <p:cNvSpPr txBox="1"/>
          <p:nvPr/>
        </p:nvSpPr>
        <p:spPr>
          <a:xfrm>
            <a:off x="2710626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64" name="Conector recto 42"/>
          <p:cNvSpPr/>
          <p:nvPr/>
        </p:nvSpPr>
        <p:spPr>
          <a:xfrm>
            <a:off x="4496077" y="4231972"/>
            <a:ext cx="319946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5" name="Rectángulo redondeado 43"/>
          <p:cNvSpPr/>
          <p:nvPr/>
        </p:nvSpPr>
        <p:spPr>
          <a:xfrm>
            <a:off x="4727454" y="3117997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Rectángulo redondeado 44"/>
          <p:cNvSpPr/>
          <p:nvPr/>
        </p:nvSpPr>
        <p:spPr>
          <a:xfrm>
            <a:off x="5754022" y="311799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Rectángulo redondeado 45"/>
          <p:cNvSpPr/>
          <p:nvPr/>
        </p:nvSpPr>
        <p:spPr>
          <a:xfrm>
            <a:off x="6780592" y="3117994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CuadroTexto 46"/>
          <p:cNvSpPr txBox="1"/>
          <p:nvPr/>
        </p:nvSpPr>
        <p:spPr>
          <a:xfrm>
            <a:off x="4760402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69" name="CuadroTexto 47"/>
          <p:cNvSpPr txBox="1"/>
          <p:nvPr/>
        </p:nvSpPr>
        <p:spPr>
          <a:xfrm>
            <a:off x="5764791" y="4215792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70" name="CuadroTexto 48"/>
          <p:cNvSpPr txBox="1"/>
          <p:nvPr/>
        </p:nvSpPr>
        <p:spPr>
          <a:xfrm>
            <a:off x="6813915" y="4213884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71" name="Rectángulo redondeado 49"/>
          <p:cNvSpPr/>
          <p:nvPr/>
        </p:nvSpPr>
        <p:spPr>
          <a:xfrm>
            <a:off x="5038688" y="3340498"/>
            <a:ext cx="520272" cy="873384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2" name="Rectángulo redondeado 50"/>
          <p:cNvSpPr/>
          <p:nvPr/>
        </p:nvSpPr>
        <p:spPr>
          <a:xfrm>
            <a:off x="6065256" y="3158670"/>
            <a:ext cx="520272" cy="105521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3" name="Rectángulo redondeado 51"/>
          <p:cNvSpPr/>
          <p:nvPr/>
        </p:nvSpPr>
        <p:spPr>
          <a:xfrm>
            <a:off x="7058545" y="3199164"/>
            <a:ext cx="520272" cy="1014721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4" name="Conector recto 52"/>
          <p:cNvSpPr/>
          <p:nvPr/>
        </p:nvSpPr>
        <p:spPr>
          <a:xfrm>
            <a:off x="8514632" y="4236867"/>
            <a:ext cx="3199465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5" name="Rectángulo redondeado 53"/>
          <p:cNvSpPr/>
          <p:nvPr/>
        </p:nvSpPr>
        <p:spPr>
          <a:xfrm>
            <a:off x="8746011" y="3122890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6" name="Rectángulo redondeado 54"/>
          <p:cNvSpPr/>
          <p:nvPr/>
        </p:nvSpPr>
        <p:spPr>
          <a:xfrm>
            <a:off x="9772580" y="3122894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Rectángulo redondeado 55"/>
          <p:cNvSpPr/>
          <p:nvPr/>
        </p:nvSpPr>
        <p:spPr>
          <a:xfrm>
            <a:off x="10799149" y="3122890"/>
            <a:ext cx="520272" cy="1095888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CuadroTexto 56"/>
          <p:cNvSpPr txBox="1"/>
          <p:nvPr/>
        </p:nvSpPr>
        <p:spPr>
          <a:xfrm>
            <a:off x="8778960" y="4218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SOx</a:t>
            </a:r>
          </a:p>
        </p:txBody>
      </p:sp>
      <p:sp>
        <p:nvSpPr>
          <p:cNvPr id="379" name="CuadroTexto 57"/>
          <p:cNvSpPr txBox="1"/>
          <p:nvPr/>
        </p:nvSpPr>
        <p:spPr>
          <a:xfrm>
            <a:off x="9783347" y="4220687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NOx</a:t>
            </a:r>
          </a:p>
        </p:txBody>
      </p:sp>
      <p:sp>
        <p:nvSpPr>
          <p:cNvPr id="380" name="CuadroTexto 58"/>
          <p:cNvSpPr txBox="1"/>
          <p:nvPr/>
        </p:nvSpPr>
        <p:spPr>
          <a:xfrm>
            <a:off x="10832472" y="4218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PM</a:t>
            </a:r>
          </a:p>
        </p:txBody>
      </p:sp>
      <p:sp>
        <p:nvSpPr>
          <p:cNvPr id="381" name="Rectángulo redondeado 59"/>
          <p:cNvSpPr/>
          <p:nvPr/>
        </p:nvSpPr>
        <p:spPr>
          <a:xfrm>
            <a:off x="9057244" y="3405485"/>
            <a:ext cx="520272" cy="813293"/>
          </a:xfrm>
          <a:prstGeom prst="roundRect">
            <a:avLst>
              <a:gd name="adj" fmla="val 16667"/>
            </a:avLst>
          </a:prstGeom>
          <a:solidFill>
            <a:srgbClr val="595959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2" name="Rectángulo redondeado 60"/>
          <p:cNvSpPr/>
          <p:nvPr/>
        </p:nvSpPr>
        <p:spPr>
          <a:xfrm>
            <a:off x="10083813" y="3396743"/>
            <a:ext cx="520272" cy="822034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Rectángulo redondeado 61"/>
          <p:cNvSpPr/>
          <p:nvPr/>
        </p:nvSpPr>
        <p:spPr>
          <a:xfrm>
            <a:off x="11077102" y="3551227"/>
            <a:ext cx="520272" cy="667552"/>
          </a:xfrm>
          <a:prstGeom prst="roundRect">
            <a:avLst>
              <a:gd name="adj" fmla="val 16667"/>
            </a:avLst>
          </a:prstGeom>
          <a:blipFill>
            <a:blip r:embed="rId5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4" name="Conector recto 62"/>
          <p:cNvSpPr/>
          <p:nvPr/>
        </p:nvSpPr>
        <p:spPr>
          <a:xfrm>
            <a:off x="458522" y="5842335"/>
            <a:ext cx="300782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5" name="Rectángulo redondeado 63"/>
          <p:cNvSpPr/>
          <p:nvPr/>
        </p:nvSpPr>
        <p:spPr>
          <a:xfrm>
            <a:off x="689899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6" name="Rectángulo redondeado 64"/>
          <p:cNvSpPr/>
          <p:nvPr/>
        </p:nvSpPr>
        <p:spPr>
          <a:xfrm>
            <a:off x="1716466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7" name="Rectángulo redondeado 65"/>
          <p:cNvSpPr/>
          <p:nvPr/>
        </p:nvSpPr>
        <p:spPr>
          <a:xfrm>
            <a:off x="2743037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8" name="CuadroTexto 66"/>
          <p:cNvSpPr txBox="1"/>
          <p:nvPr/>
        </p:nvSpPr>
        <p:spPr>
          <a:xfrm>
            <a:off x="657114" y="5824245"/>
            <a:ext cx="5893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389" name="CuadroTexto 67"/>
          <p:cNvSpPr txBox="1"/>
          <p:nvPr/>
        </p:nvSpPr>
        <p:spPr>
          <a:xfrm>
            <a:off x="1661502" y="5826153"/>
            <a:ext cx="61957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390" name="CuadroTexto 68"/>
          <p:cNvSpPr txBox="1"/>
          <p:nvPr/>
        </p:nvSpPr>
        <p:spPr>
          <a:xfrm>
            <a:off x="2710626" y="5824245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GEE</a:t>
            </a:r>
            <a:endParaRPr dirty="0"/>
          </a:p>
        </p:txBody>
      </p:sp>
      <p:sp>
        <p:nvSpPr>
          <p:cNvPr id="391" name="Rectángulo redondeado 70"/>
          <p:cNvSpPr/>
          <p:nvPr/>
        </p:nvSpPr>
        <p:spPr>
          <a:xfrm>
            <a:off x="4727454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Rectángulo redondeado 71"/>
          <p:cNvSpPr/>
          <p:nvPr/>
        </p:nvSpPr>
        <p:spPr>
          <a:xfrm>
            <a:off x="5754022" y="4728359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Rectángulo redondeado 72"/>
          <p:cNvSpPr/>
          <p:nvPr/>
        </p:nvSpPr>
        <p:spPr>
          <a:xfrm>
            <a:off x="6780592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Rectángulo redondeado 76"/>
          <p:cNvSpPr/>
          <p:nvPr/>
        </p:nvSpPr>
        <p:spPr>
          <a:xfrm>
            <a:off x="5038688" y="4728359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Rectángulo redondeado 77"/>
          <p:cNvSpPr/>
          <p:nvPr/>
        </p:nvSpPr>
        <p:spPr>
          <a:xfrm>
            <a:off x="6065256" y="4728357"/>
            <a:ext cx="520272" cy="1095888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6" name="Rectángulo redondeado 78"/>
          <p:cNvSpPr/>
          <p:nvPr/>
        </p:nvSpPr>
        <p:spPr>
          <a:xfrm>
            <a:off x="7058545" y="4728357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7" name="Rectángulo redondeado 80"/>
          <p:cNvSpPr/>
          <p:nvPr/>
        </p:nvSpPr>
        <p:spPr>
          <a:xfrm>
            <a:off x="8746011" y="4733254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8" name="Rectángulo redondeado 81"/>
          <p:cNvSpPr/>
          <p:nvPr/>
        </p:nvSpPr>
        <p:spPr>
          <a:xfrm>
            <a:off x="9772580" y="4733256"/>
            <a:ext cx="520272" cy="1095889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Rectángulo redondeado 82"/>
          <p:cNvSpPr/>
          <p:nvPr/>
        </p:nvSpPr>
        <p:spPr>
          <a:xfrm>
            <a:off x="10799149" y="4733252"/>
            <a:ext cx="520272" cy="1095889"/>
          </a:xfrm>
          <a:prstGeom prst="roundRect">
            <a:avLst>
              <a:gd name="adj" fmla="val 16667"/>
            </a:avLst>
          </a:prstGeom>
          <a:blipFill>
            <a:blip r:embed="rId6"/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0" name="Rectángulo redondeado 86"/>
          <p:cNvSpPr/>
          <p:nvPr/>
        </p:nvSpPr>
        <p:spPr>
          <a:xfrm>
            <a:off x="9057244" y="5259544"/>
            <a:ext cx="520272" cy="569595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Rectángulo redondeado 87"/>
          <p:cNvSpPr/>
          <p:nvPr/>
        </p:nvSpPr>
        <p:spPr>
          <a:xfrm>
            <a:off x="10083813" y="5084450"/>
            <a:ext cx="520272" cy="744690"/>
          </a:xfrm>
          <a:prstGeom prst="roundRect">
            <a:avLst>
              <a:gd name="adj" fmla="val 16667"/>
            </a:avLst>
          </a:prstGeom>
          <a:solidFill>
            <a:srgbClr val="2E75B6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Rectángulo redondeado 88"/>
          <p:cNvSpPr/>
          <p:nvPr/>
        </p:nvSpPr>
        <p:spPr>
          <a:xfrm>
            <a:off x="11077102" y="4916160"/>
            <a:ext cx="520272" cy="912981"/>
          </a:xfrm>
          <a:prstGeom prst="roundRect">
            <a:avLst>
              <a:gd name="adj" fmla="val 16667"/>
            </a:avLst>
          </a:prstGeom>
          <a:blipFill>
            <a:blip r:embed="rId7"/>
            <a:stretch>
              <a:fillRect/>
            </a:stretch>
          </a:blipFill>
          <a:ln w="12700">
            <a:solidFill>
              <a:srgbClr val="80808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3" name="CuadroTexto 89"/>
          <p:cNvSpPr txBox="1"/>
          <p:nvPr/>
        </p:nvSpPr>
        <p:spPr>
          <a:xfrm>
            <a:off x="4760402" y="6005053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404" name="CuadroTexto 90"/>
          <p:cNvSpPr txBox="1"/>
          <p:nvPr/>
        </p:nvSpPr>
        <p:spPr>
          <a:xfrm>
            <a:off x="5764791" y="6006961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405" name="CuadroTexto 91"/>
          <p:cNvSpPr txBox="1"/>
          <p:nvPr/>
        </p:nvSpPr>
        <p:spPr>
          <a:xfrm>
            <a:off x="6813915" y="6005053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GEE</a:t>
            </a:r>
            <a:endParaRPr dirty="0"/>
          </a:p>
        </p:txBody>
      </p:sp>
      <p:sp>
        <p:nvSpPr>
          <p:cNvPr id="406" name="Conector recto 92"/>
          <p:cNvSpPr/>
          <p:nvPr/>
        </p:nvSpPr>
        <p:spPr>
          <a:xfrm>
            <a:off x="4496077" y="5842335"/>
            <a:ext cx="3199464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7" name="Conector recto 93"/>
          <p:cNvSpPr/>
          <p:nvPr/>
        </p:nvSpPr>
        <p:spPr>
          <a:xfrm>
            <a:off x="8514632" y="5847230"/>
            <a:ext cx="3199465" cy="3"/>
          </a:xfrm>
          <a:prstGeom prst="line">
            <a:avLst/>
          </a:prstGeom>
          <a:ln w="28575">
            <a:solidFill>
              <a:srgbClr val="80808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8" name="CuadroTexto 94"/>
          <p:cNvSpPr txBox="1"/>
          <p:nvPr/>
        </p:nvSpPr>
        <p:spPr>
          <a:xfrm>
            <a:off x="8903895" y="5895779"/>
            <a:ext cx="589369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CO</a:t>
            </a:r>
          </a:p>
        </p:txBody>
      </p:sp>
      <p:sp>
        <p:nvSpPr>
          <p:cNvPr id="409" name="CuadroTexto 95"/>
          <p:cNvSpPr txBox="1"/>
          <p:nvPr/>
        </p:nvSpPr>
        <p:spPr>
          <a:xfrm>
            <a:off x="9908282" y="5897687"/>
            <a:ext cx="6195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CH4</a:t>
            </a:r>
          </a:p>
        </p:txBody>
      </p:sp>
      <p:sp>
        <p:nvSpPr>
          <p:cNvPr id="410" name="CuadroTexto 96"/>
          <p:cNvSpPr txBox="1"/>
          <p:nvPr/>
        </p:nvSpPr>
        <p:spPr>
          <a:xfrm>
            <a:off x="10957407" y="5895779"/>
            <a:ext cx="58936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GE</a:t>
            </a:r>
            <a:r>
              <a:rPr lang="en-US" dirty="0"/>
              <a:t>E</a:t>
            </a:r>
            <a:endParaRPr dirty="0"/>
          </a:p>
        </p:txBody>
      </p:sp>
      <p:sp>
        <p:nvSpPr>
          <p:cNvPr id="411" name="CuadroTexto 100"/>
          <p:cNvSpPr txBox="1"/>
          <p:nvPr/>
        </p:nvSpPr>
        <p:spPr>
          <a:xfrm>
            <a:off x="9028024" y="3813305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rPr dirty="0"/>
              <a:t>25%</a:t>
            </a:r>
          </a:p>
        </p:txBody>
      </p:sp>
      <p:sp>
        <p:nvSpPr>
          <p:cNvPr id="412" name="CuadroTexto 101"/>
          <p:cNvSpPr txBox="1"/>
          <p:nvPr/>
        </p:nvSpPr>
        <p:spPr>
          <a:xfrm>
            <a:off x="10054518" y="3816061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rPr dirty="0"/>
              <a:t>25%</a:t>
            </a:r>
          </a:p>
        </p:txBody>
      </p:sp>
      <p:sp>
        <p:nvSpPr>
          <p:cNvPr id="413" name="CuadroTexto 102"/>
          <p:cNvSpPr txBox="1"/>
          <p:nvPr/>
        </p:nvSpPr>
        <p:spPr>
          <a:xfrm>
            <a:off x="11026078" y="3816061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404040"/>
                </a:solidFill>
              </a:defRPr>
            </a:lvl1pPr>
          </a:lstStyle>
          <a:p>
            <a:r>
              <a:t>30%</a:t>
            </a:r>
          </a:p>
        </p:txBody>
      </p:sp>
      <p:sp>
        <p:nvSpPr>
          <p:cNvPr id="414" name="CuadroTexto 103"/>
          <p:cNvSpPr txBox="1"/>
          <p:nvPr/>
        </p:nvSpPr>
        <p:spPr>
          <a:xfrm>
            <a:off x="9016227" y="5434523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50%</a:t>
            </a:r>
          </a:p>
        </p:txBody>
      </p:sp>
      <p:sp>
        <p:nvSpPr>
          <p:cNvPr id="415" name="CuadroTexto 104"/>
          <p:cNvSpPr txBox="1"/>
          <p:nvPr/>
        </p:nvSpPr>
        <p:spPr>
          <a:xfrm>
            <a:off x="10032713" y="5417438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14%</a:t>
            </a:r>
          </a:p>
        </p:txBody>
      </p:sp>
      <p:sp>
        <p:nvSpPr>
          <p:cNvPr id="416" name="Rectángulo 106"/>
          <p:cNvSpPr/>
          <p:nvPr/>
        </p:nvSpPr>
        <p:spPr>
          <a:xfrm>
            <a:off x="11171411" y="5526166"/>
            <a:ext cx="322016" cy="181199"/>
          </a:xfrm>
          <a:prstGeom prst="rect">
            <a:avLst/>
          </a:prstGeom>
          <a:solidFill>
            <a:srgbClr val="FFFFFF">
              <a:alpha val="850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CuadroTexto 107"/>
          <p:cNvSpPr txBox="1"/>
          <p:nvPr/>
        </p:nvSpPr>
        <p:spPr>
          <a:xfrm>
            <a:off x="11021262" y="5428928"/>
            <a:ext cx="622318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808080"/>
                </a:solidFill>
              </a:defRPr>
            </a:lvl1pPr>
          </a:lstStyle>
          <a:p>
            <a:r>
              <a:rPr dirty="0"/>
              <a:t>7%</a:t>
            </a:r>
          </a:p>
        </p:txBody>
      </p:sp>
      <p:sp>
        <p:nvSpPr>
          <p:cNvPr id="418" name="Rectángulo 9"/>
          <p:cNvSpPr txBox="1"/>
          <p:nvPr/>
        </p:nvSpPr>
        <p:spPr>
          <a:xfrm>
            <a:off x="1598138" y="2201490"/>
            <a:ext cx="301968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 b="1">
                <a:solidFill>
                  <a:srgbClr val="0070C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19" name="Rectángulo 98"/>
          <p:cNvSpPr txBox="1"/>
          <p:nvPr/>
        </p:nvSpPr>
        <p:spPr>
          <a:xfrm>
            <a:off x="5610176" y="2044232"/>
            <a:ext cx="301968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800" b="1">
                <a:solidFill>
                  <a:srgbClr val="BF900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20" name="Rectángulo 109"/>
          <p:cNvSpPr txBox="1"/>
          <p:nvPr/>
        </p:nvSpPr>
        <p:spPr>
          <a:xfrm>
            <a:off x="9733198" y="2307958"/>
            <a:ext cx="301968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00B05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$</a:t>
            </a:r>
          </a:p>
        </p:txBody>
      </p:sp>
      <p:sp>
        <p:nvSpPr>
          <p:cNvPr id="421" name="Elipse 1"/>
          <p:cNvSpPr/>
          <p:nvPr/>
        </p:nvSpPr>
        <p:spPr>
          <a:xfrm>
            <a:off x="1441960" y="2246123"/>
            <a:ext cx="623185" cy="618619"/>
          </a:xfrm>
          <a:prstGeom prst="ellipse">
            <a:avLst/>
          </a:prstGeom>
          <a:ln w="12700">
            <a:solidFill>
              <a:srgbClr val="0070C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2" name="Elipse 110"/>
          <p:cNvSpPr/>
          <p:nvPr/>
        </p:nvSpPr>
        <p:spPr>
          <a:xfrm>
            <a:off x="5337993" y="2051536"/>
            <a:ext cx="839221" cy="809458"/>
          </a:xfrm>
          <a:prstGeom prst="ellipse">
            <a:avLst/>
          </a:prstGeom>
          <a:ln w="12700">
            <a:solidFill>
              <a:srgbClr val="BF900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3" name="Elipse 111"/>
          <p:cNvSpPr/>
          <p:nvPr/>
        </p:nvSpPr>
        <p:spPr>
          <a:xfrm>
            <a:off x="9605256" y="2335033"/>
            <a:ext cx="557859" cy="530647"/>
          </a:xfrm>
          <a:prstGeom prst="ellipse">
            <a:avLst/>
          </a:prstGeom>
          <a:ln w="12700">
            <a:solidFill>
              <a:srgbClr val="1D953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4" name="Conector recto 4"/>
          <p:cNvSpPr/>
          <p:nvPr/>
        </p:nvSpPr>
        <p:spPr>
          <a:xfrm>
            <a:off x="1749119" y="2874731"/>
            <a:ext cx="8159162" cy="497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85" name="Imagem 84">
            <a:extLst>
              <a:ext uri="{FF2B5EF4-FFF2-40B4-BE49-F238E27FC236}">
                <a16:creationId xmlns:a16="http://schemas.microsoft.com/office/drawing/2014/main" id="{B890FD8B-10D9-46D3-98BB-A48333FFFE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58" y="1400536"/>
            <a:ext cx="724518" cy="388766"/>
          </a:xfrm>
          <a:prstGeom prst="rect">
            <a:avLst/>
          </a:prstGeom>
        </p:spPr>
      </p:pic>
      <p:sp>
        <p:nvSpPr>
          <p:cNvPr id="86" name="CuadroTexto 101">
            <a:extLst>
              <a:ext uri="{FF2B5EF4-FFF2-40B4-BE49-F238E27FC236}">
                <a16:creationId xmlns:a16="http://schemas.microsoft.com/office/drawing/2014/main" id="{9CCBB361-DF48-4BA5-9502-CC6358E504B8}"/>
              </a:ext>
            </a:extLst>
          </p:cNvPr>
          <p:cNvSpPr txBox="1"/>
          <p:nvPr/>
        </p:nvSpPr>
        <p:spPr>
          <a:xfrm>
            <a:off x="5017533" y="3794287"/>
            <a:ext cx="62231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rPr dirty="0"/>
              <a:t>2</a:t>
            </a:r>
            <a:r>
              <a:rPr lang="pt-BR" dirty="0"/>
              <a:t>0</a:t>
            </a:r>
            <a:r>
              <a:rPr dirty="0"/>
              <a:t>%</a:t>
            </a:r>
          </a:p>
        </p:txBody>
      </p:sp>
      <p:sp>
        <p:nvSpPr>
          <p:cNvPr id="87" name="CuadroTexto 101">
            <a:extLst>
              <a:ext uri="{FF2B5EF4-FFF2-40B4-BE49-F238E27FC236}">
                <a16:creationId xmlns:a16="http://schemas.microsoft.com/office/drawing/2014/main" id="{358320FD-3DA2-4EA0-B5C7-09176E26F5F4}"/>
              </a:ext>
            </a:extLst>
          </p:cNvPr>
          <p:cNvSpPr txBox="1"/>
          <p:nvPr/>
        </p:nvSpPr>
        <p:spPr>
          <a:xfrm>
            <a:off x="6016761" y="3794287"/>
            <a:ext cx="62231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rPr dirty="0"/>
              <a:t>5%</a:t>
            </a:r>
          </a:p>
        </p:txBody>
      </p:sp>
      <p:sp>
        <p:nvSpPr>
          <p:cNvPr id="88" name="CuadroTexto 101">
            <a:extLst>
              <a:ext uri="{FF2B5EF4-FFF2-40B4-BE49-F238E27FC236}">
                <a16:creationId xmlns:a16="http://schemas.microsoft.com/office/drawing/2014/main" id="{5270EFA1-F7BD-4C4D-8733-C1CF71B50EAE}"/>
              </a:ext>
            </a:extLst>
          </p:cNvPr>
          <p:cNvSpPr txBox="1"/>
          <p:nvPr/>
        </p:nvSpPr>
        <p:spPr>
          <a:xfrm>
            <a:off x="7002095" y="3786931"/>
            <a:ext cx="62231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10</a:t>
            </a:r>
            <a:r>
              <a:rPr dirty="0">
                <a:solidFill>
                  <a:schemeClr val="tx1"/>
                </a:solidFill>
              </a:rPr>
              <a:t>%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A877CB0-E944-F51D-F06D-675B28675DAA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7CEE1CDA-733D-7F91-4FFF-CDA43A4BD1C2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" name="Imagem 8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925D0A30-3068-57FD-3E0B-498352E52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8477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759" y="1717157"/>
            <a:ext cx="2175259" cy="3495975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object 3"/>
          <p:cNvSpPr txBox="1"/>
          <p:nvPr/>
        </p:nvSpPr>
        <p:spPr>
          <a:xfrm>
            <a:off x="9390901" y="5259361"/>
            <a:ext cx="2197102" cy="70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 algn="just">
              <a:lnSpc>
                <a:spcPts val="1400"/>
              </a:lnSpc>
              <a:spcBef>
                <a:spcPts val="100"/>
              </a:spcBef>
              <a:defRPr sz="1200" i="1" spc="5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Sem o catalisador na saliva, o pão levaria até duas semanas para se converter em amido e açúcar digestíveis.</a:t>
            </a:r>
          </a:p>
        </p:txBody>
      </p:sp>
      <p:pic>
        <p:nvPicPr>
          <p:cNvPr id="952" name="object 10" descr="objec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739900"/>
            <a:ext cx="1219200" cy="203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7" name="object 11"/>
          <p:cNvGrpSpPr/>
          <p:nvPr/>
        </p:nvGrpSpPr>
        <p:grpSpPr>
          <a:xfrm>
            <a:off x="749298" y="1739899"/>
            <a:ext cx="7467603" cy="1003303"/>
            <a:chOff x="0" y="0"/>
            <a:chExt cx="7467602" cy="1003302"/>
          </a:xfrm>
        </p:grpSpPr>
        <p:pic>
          <p:nvPicPr>
            <p:cNvPr id="953" name="object 12" descr="object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8100" y="-1"/>
              <a:ext cx="6159502" cy="25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4" name="object 13" descr="object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53999"/>
              <a:ext cx="7467601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5" name="object 14" descr="object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508000"/>
              <a:ext cx="7454902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6" name="object 15" descr="object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762000"/>
              <a:ext cx="2235202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1" name="object 16"/>
          <p:cNvGrpSpPr/>
          <p:nvPr/>
        </p:nvGrpSpPr>
        <p:grpSpPr>
          <a:xfrm>
            <a:off x="749298" y="3009898"/>
            <a:ext cx="7467602" cy="762004"/>
            <a:chOff x="-1" y="0"/>
            <a:chExt cx="7467601" cy="762002"/>
          </a:xfrm>
        </p:grpSpPr>
        <p:pic>
          <p:nvPicPr>
            <p:cNvPr id="958" name="object 17" descr="object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" y="-1"/>
              <a:ext cx="3568703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9" name="object 18" descr="object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4000"/>
              <a:ext cx="7467601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0" name="object 19" descr="object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508000"/>
              <a:ext cx="6680202" cy="254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5" name="object 20"/>
          <p:cNvGrpSpPr/>
          <p:nvPr/>
        </p:nvGrpSpPr>
        <p:grpSpPr>
          <a:xfrm>
            <a:off x="749298" y="4025897"/>
            <a:ext cx="7467602" cy="762004"/>
            <a:chOff x="-1" y="0"/>
            <a:chExt cx="7467601" cy="762002"/>
          </a:xfrm>
        </p:grpSpPr>
        <p:pic>
          <p:nvPicPr>
            <p:cNvPr id="962" name="object 21" descr="object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" y="-1"/>
              <a:ext cx="2578103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3" name="object 22" descr="object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54000"/>
              <a:ext cx="7467601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4" name="object 23" descr="object 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2" y="508000"/>
              <a:ext cx="3581403" cy="254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66" name="object 24"/>
          <p:cNvSpPr txBox="1"/>
          <p:nvPr/>
        </p:nvSpPr>
        <p:spPr>
          <a:xfrm>
            <a:off x="697398" y="1544861"/>
            <a:ext cx="8285237" cy="325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Green Plus: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Catalisador</a:t>
            </a:r>
            <a:r>
              <a:rPr dirty="0"/>
              <a:t> </a:t>
            </a:r>
            <a:r>
              <a:rPr dirty="0" err="1"/>
              <a:t>homogêneo</a:t>
            </a:r>
            <a:r>
              <a:rPr dirty="0"/>
              <a:t> que </a:t>
            </a:r>
            <a:r>
              <a:rPr dirty="0" err="1"/>
              <a:t>reduz</a:t>
            </a:r>
            <a:r>
              <a:rPr dirty="0"/>
              <a:t> a </a:t>
            </a:r>
            <a:r>
              <a:rPr dirty="0" err="1"/>
              <a:t>energia</a:t>
            </a:r>
            <a:r>
              <a:rPr dirty="0"/>
              <a:t> de </a:t>
            </a:r>
            <a:r>
              <a:rPr dirty="0" err="1"/>
              <a:t>ativação</a:t>
            </a:r>
            <a:r>
              <a:rPr dirty="0"/>
              <a:t> </a:t>
            </a:r>
            <a:r>
              <a:rPr dirty="0" err="1"/>
              <a:t>necessária</a:t>
            </a:r>
            <a:r>
              <a:rPr dirty="0"/>
              <a:t> para que a </a:t>
            </a:r>
            <a:r>
              <a:rPr dirty="0" err="1"/>
              <a:t>reação</a:t>
            </a:r>
            <a:r>
              <a:rPr dirty="0"/>
              <a:t> de </a:t>
            </a:r>
            <a:r>
              <a:rPr dirty="0" err="1"/>
              <a:t>combustão</a:t>
            </a:r>
            <a:r>
              <a:rPr dirty="0"/>
              <a:t> </a:t>
            </a:r>
            <a:r>
              <a:rPr dirty="0" err="1"/>
              <a:t>ocorra</a:t>
            </a:r>
            <a:r>
              <a:rPr dirty="0"/>
              <a:t>. O </a:t>
            </a:r>
            <a:r>
              <a:rPr dirty="0" err="1"/>
              <a:t>resultado</a:t>
            </a:r>
            <a:r>
              <a:rPr dirty="0"/>
              <a:t> </a:t>
            </a:r>
            <a:r>
              <a:rPr dirty="0" err="1"/>
              <a:t>disso</a:t>
            </a:r>
            <a:r>
              <a:rPr dirty="0"/>
              <a:t> é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completa</a:t>
            </a:r>
            <a:r>
              <a:rPr dirty="0"/>
              <a:t>, que por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vez</a:t>
            </a:r>
            <a:r>
              <a:rPr dirty="0"/>
              <a:t> </a:t>
            </a:r>
            <a:r>
              <a:rPr dirty="0" err="1"/>
              <a:t>resulta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menos</a:t>
            </a:r>
            <a:r>
              <a:rPr dirty="0"/>
              <a:t> </a:t>
            </a:r>
            <a:r>
              <a:rPr dirty="0" err="1"/>
              <a:t>emissões</a:t>
            </a:r>
            <a:r>
              <a:rPr dirty="0"/>
              <a:t> de </a:t>
            </a:r>
            <a:r>
              <a:rPr dirty="0" err="1"/>
              <a:t>carbono</a:t>
            </a:r>
            <a:r>
              <a:rPr dirty="0"/>
              <a:t> e </a:t>
            </a:r>
            <a:r>
              <a:rPr dirty="0" err="1"/>
              <a:t>melhor</a:t>
            </a:r>
            <a:r>
              <a:rPr dirty="0"/>
              <a:t> </a:t>
            </a:r>
            <a:r>
              <a:rPr dirty="0" err="1"/>
              <a:t>desempenho</a:t>
            </a:r>
            <a:r>
              <a:rPr dirty="0"/>
              <a:t>.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Energia</a:t>
            </a:r>
            <a:r>
              <a:rPr dirty="0"/>
              <a:t> de </a:t>
            </a:r>
            <a:r>
              <a:rPr dirty="0" err="1"/>
              <a:t>Ativação</a:t>
            </a:r>
            <a:r>
              <a:rPr dirty="0"/>
              <a:t> (n) QUÍMICA: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 </a:t>
            </a:r>
            <a:r>
              <a:rPr dirty="0" err="1"/>
              <a:t>mínima</a:t>
            </a:r>
            <a:r>
              <a:rPr dirty="0"/>
              <a:t> </a:t>
            </a:r>
            <a:r>
              <a:rPr dirty="0" err="1"/>
              <a:t>quantidade</a:t>
            </a:r>
            <a:r>
              <a:rPr dirty="0"/>
              <a:t> de </a:t>
            </a:r>
            <a:r>
              <a:rPr dirty="0" err="1"/>
              <a:t>energia</a:t>
            </a:r>
            <a:r>
              <a:rPr dirty="0"/>
              <a:t> </a:t>
            </a:r>
            <a:r>
              <a:rPr dirty="0" err="1"/>
              <a:t>necessária</a:t>
            </a:r>
            <a:r>
              <a:rPr dirty="0"/>
              <a:t> para </a:t>
            </a:r>
            <a:r>
              <a:rPr dirty="0" err="1"/>
              <a:t>iniciar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. </a:t>
            </a:r>
            <a:r>
              <a:rPr dirty="0" err="1"/>
              <a:t>Conceito</a:t>
            </a:r>
            <a:r>
              <a:rPr dirty="0"/>
              <a:t> </a:t>
            </a:r>
            <a:r>
              <a:rPr dirty="0" err="1"/>
              <a:t>formulado</a:t>
            </a:r>
            <a:r>
              <a:rPr dirty="0"/>
              <a:t> </a:t>
            </a:r>
            <a:r>
              <a:rPr dirty="0" err="1"/>
              <a:t>pelo</a:t>
            </a:r>
            <a:r>
              <a:rPr dirty="0"/>
              <a:t> </a:t>
            </a:r>
            <a:r>
              <a:rPr dirty="0" err="1"/>
              <a:t>químico</a:t>
            </a:r>
            <a:r>
              <a:rPr dirty="0"/>
              <a:t> </a:t>
            </a:r>
            <a:r>
              <a:rPr dirty="0" err="1"/>
              <a:t>vencedor</a:t>
            </a:r>
            <a:r>
              <a:rPr dirty="0"/>
              <a:t> do </a:t>
            </a:r>
            <a:r>
              <a:rPr dirty="0" err="1"/>
              <a:t>Prêmio</a:t>
            </a:r>
            <a:r>
              <a:rPr dirty="0"/>
              <a:t> Nobel Svante Arrhenius </a:t>
            </a:r>
            <a:r>
              <a:rPr dirty="0" err="1"/>
              <a:t>em</a:t>
            </a:r>
            <a:r>
              <a:rPr dirty="0"/>
              <a:t> 1889.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Catalisador</a:t>
            </a:r>
            <a:r>
              <a:rPr dirty="0"/>
              <a:t> (n) QUÍMICA:</a:t>
            </a:r>
          </a:p>
          <a:p>
            <a:pPr marR="5080" indent="12700" algn="just">
              <a:lnSpc>
                <a:spcPts val="2000"/>
              </a:lnSpc>
              <a:spcBef>
                <a:spcPts val="2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Substância</a:t>
            </a:r>
            <a:r>
              <a:rPr dirty="0"/>
              <a:t> que </a:t>
            </a:r>
            <a:r>
              <a:rPr dirty="0" err="1"/>
              <a:t>pode</a:t>
            </a:r>
            <a:r>
              <a:rPr dirty="0"/>
              <a:t> </a:t>
            </a:r>
            <a:r>
              <a:rPr dirty="0" err="1"/>
              <a:t>causar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mudança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taxa de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 </a:t>
            </a:r>
            <a:r>
              <a:rPr dirty="0" err="1"/>
              <a:t>química</a:t>
            </a:r>
            <a:r>
              <a:rPr dirty="0"/>
              <a:t> </a:t>
            </a:r>
            <a:r>
              <a:rPr dirty="0" err="1"/>
              <a:t>sem</a:t>
            </a:r>
            <a:r>
              <a:rPr dirty="0"/>
              <a:t> ser </a:t>
            </a:r>
            <a:r>
              <a:rPr dirty="0" err="1"/>
              <a:t>consumida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reação</a:t>
            </a:r>
            <a:r>
              <a:rPr dirty="0"/>
              <a:t>.</a:t>
            </a:r>
          </a:p>
        </p:txBody>
      </p:sp>
      <p:grpSp>
        <p:nvGrpSpPr>
          <p:cNvPr id="971" name="object 25"/>
          <p:cNvGrpSpPr/>
          <p:nvPr/>
        </p:nvGrpSpPr>
        <p:grpSpPr>
          <a:xfrm>
            <a:off x="749298" y="5041898"/>
            <a:ext cx="7467602" cy="1003304"/>
            <a:chOff x="-1" y="-1"/>
            <a:chExt cx="7467601" cy="1003302"/>
          </a:xfrm>
        </p:grpSpPr>
        <p:pic>
          <p:nvPicPr>
            <p:cNvPr id="967" name="object 26" descr="object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" y="-2"/>
              <a:ext cx="2044702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8" name="object 27" descr="object 2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253999"/>
              <a:ext cx="7467601" cy="24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9" name="object 28" descr="object 2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508000"/>
              <a:ext cx="7467601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0" name="object 29" descr="object 2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" y="762000"/>
              <a:ext cx="3225803" cy="241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2" name="object 30"/>
          <p:cNvSpPr txBox="1"/>
          <p:nvPr/>
        </p:nvSpPr>
        <p:spPr>
          <a:xfrm>
            <a:off x="697397" y="5009515"/>
            <a:ext cx="8285237" cy="1023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just">
              <a:lnSpc>
                <a:spcPts val="2000"/>
              </a:lnSpc>
              <a:spcBef>
                <a:spcPts val="1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Catalisadores na natureza:</a:t>
            </a:r>
          </a:p>
          <a:p>
            <a:pPr indent="12700" algn="just">
              <a:lnSpc>
                <a:spcPts val="2000"/>
              </a:lnSpc>
              <a:spcBef>
                <a:spcPts val="100"/>
              </a:spcBef>
              <a:defRPr sz="1700" b="1" spc="-5">
                <a:solidFill>
                  <a:srgbClr val="00905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O corpo humano produz uma enzima na saliva chamada ptialina para facilitar a hidrólise do amido em açúcares simples instantaneamente. Sem ptialina, essa reação duraria semanas.</a:t>
            </a:r>
          </a:p>
        </p:txBody>
      </p:sp>
      <p:pic>
        <p:nvPicPr>
          <p:cNvPr id="973" name="Imagem 32" descr="Imagem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216" y="365655"/>
            <a:ext cx="1633443" cy="1089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Imagem 33" descr="Imagem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81021" y="549607"/>
            <a:ext cx="892808" cy="79378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object 9">
            <a:extLst>
              <a:ext uri="{FF2B5EF4-FFF2-40B4-BE49-F238E27FC236}">
                <a16:creationId xmlns:a16="http://schemas.microsoft.com/office/drawing/2014/main" id="{41AC2CA9-F070-435D-9039-E2BAC167AD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3648" y="674330"/>
            <a:ext cx="6696635" cy="108973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marL="3429634" marR="5080" indent="-3417568">
              <a:lnSpc>
                <a:spcPct val="116700"/>
              </a:lnSpc>
              <a:tabLst>
                <a:tab pos="2959100" algn="l"/>
                <a:tab pos="4470400" algn="l"/>
                <a:tab pos="4787900" algn="l"/>
              </a:tabLst>
              <a:defRPr b="1">
                <a:solidFill>
                  <a:srgbClr val="808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sz="3200" dirty="0"/>
              <a:t>O </a:t>
            </a:r>
            <a:r>
              <a:rPr sz="3200" dirty="0" err="1"/>
              <a:t>Catalisador</a:t>
            </a:r>
            <a:r>
              <a:rPr sz="3200" dirty="0"/>
              <a:t> Que </a:t>
            </a:r>
            <a:r>
              <a:rPr sz="3200" dirty="0" err="1"/>
              <a:t>Transforma</a:t>
            </a:r>
            <a:r>
              <a:rPr sz="3200" dirty="0"/>
              <a:t> O </a:t>
            </a:r>
            <a:r>
              <a:rPr sz="3200" dirty="0" err="1"/>
              <a:t>Combustível</a:t>
            </a:r>
            <a:endParaRPr sz="3200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A782D2A-CCC4-21F0-2748-00E31B5ABD68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EBE46E5-A540-CEE8-ED1A-00DCEA2FDDB8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" name="Imagem 8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8E04308C-F208-73C5-C180-58938CA94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3358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6955302" y="5142444"/>
            <a:ext cx="4964606" cy="412602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999093" y="4927072"/>
            <a:ext cx="565316" cy="881723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Resultado de imagen para planeta limpio y feli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068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s-ES_tradnl" sz="16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-242075" y="2231451"/>
            <a:ext cx="5767039" cy="1342754"/>
          </a:xfrm>
        </p:spPr>
        <p:txBody>
          <a:bodyPr>
            <a:normAutofit/>
          </a:bodyPr>
          <a:lstStyle/>
          <a:p>
            <a:pPr algn="ctr"/>
            <a:r>
              <a:rPr lang="es-ES_tradnl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O que é o  </a:t>
            </a:r>
            <a:r>
              <a:rPr lang="es-ES_tradnl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?</a:t>
            </a:r>
            <a:br>
              <a:rPr lang="es-ES_tradnl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s-ES_tradnl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-272072" y="4814467"/>
            <a:ext cx="6139667" cy="165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Aumentar a eficiência energética do combustível em + 7%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gases de efeito estufa em 7%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partículas PM 2.5 em 30%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carbono negro em 30%</a:t>
            </a: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dos demais poluentes em 50%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94" b="4181"/>
          <a:stretch/>
        </p:blipFill>
        <p:spPr>
          <a:xfrm>
            <a:off x="2368284" y="1596787"/>
            <a:ext cx="2628252" cy="13237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22495" y="3322492"/>
            <a:ext cx="6139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um catalisador baseado em nanotecnologia líquida que é </a:t>
            </a:r>
            <a:r>
              <a:rPr lang="pt-BR" kern="1200" dirty="0">
                <a:solidFill>
                  <a:prstClr val="black"/>
                </a:solidFill>
                <a:latin typeface="Calibri" panose="020F0502020204030204"/>
              </a:rPr>
              <a:t>agregado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aos combustíveis fósseis na proporção de 1/20.000 (50ppm), atua através de sua estrutura molecular, sem modificar suas características físico-químicas, permitindo uma combustão mais limpa e completa objetivando: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955302" y="5972680"/>
            <a:ext cx="4964606" cy="638673"/>
          </a:xfrm>
          <a:prstGeom prst="rect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78" y="6049375"/>
            <a:ext cx="4574095" cy="536221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6978130" y="4918417"/>
            <a:ext cx="576315" cy="881723"/>
          </a:xfrm>
          <a:prstGeom prst="rect">
            <a:avLst/>
          </a:prstGeom>
          <a:solidFill>
            <a:srgbClr val="FFFFFF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8"/>
          <p:cNvSpPr/>
          <p:nvPr/>
        </p:nvSpPr>
        <p:spPr>
          <a:xfrm>
            <a:off x="6983629" y="4932347"/>
            <a:ext cx="565316" cy="871172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2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822062" y="5210021"/>
            <a:ext cx="4101404" cy="371376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821948" y="5212070"/>
            <a:ext cx="4113424" cy="369332"/>
          </a:xfrm>
          <a:prstGeom prst="rect">
            <a:avLst/>
          </a:prstGeom>
          <a:solidFill>
            <a:srgbClr val="FFFFFF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Texas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Environmental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904317" y="4031218"/>
            <a:ext cx="722215" cy="731968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6"/>
          <p:cNvSpPr/>
          <p:nvPr/>
        </p:nvSpPr>
        <p:spPr>
          <a:xfrm>
            <a:off x="6890987" y="4031218"/>
            <a:ext cx="717948" cy="71613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2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7818504" y="4389286"/>
            <a:ext cx="4101404" cy="371376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818504" y="4375585"/>
            <a:ext cx="4101404" cy="369332"/>
          </a:xfrm>
          <a:prstGeom prst="rect">
            <a:avLst/>
          </a:prstGeom>
          <a:solidFill>
            <a:srgbClr val="FFFFFF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Protection Agency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7818504" y="3322492"/>
            <a:ext cx="4101404" cy="638673"/>
          </a:xfrm>
          <a:prstGeom prst="rect">
            <a:avLst/>
          </a:prstGeom>
          <a:solidFill>
            <a:srgbClr val="FFFFF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950593" y="3350707"/>
            <a:ext cx="346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Aprovado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por:</a:t>
            </a:r>
          </a:p>
        </p:txBody>
      </p:sp>
    </p:spTree>
    <p:extLst>
      <p:ext uri="{BB962C8B-B14F-4D97-AF65-F5344CB8AC3E}">
        <p14:creationId xmlns:p14="http://schemas.microsoft.com/office/powerpoint/2010/main" val="290268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51249"/>
            <a:ext cx="12192000" cy="4907280"/>
            <a:chOff x="0" y="1951249"/>
            <a:chExt cx="12192000" cy="4907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5929" y="1951249"/>
              <a:ext cx="7253112" cy="423890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45217"/>
              <a:ext cx="12192000" cy="81278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26072" y="3575582"/>
            <a:ext cx="2443480" cy="197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7E39"/>
                </a:solidFill>
                <a:latin typeface="Calibri"/>
                <a:cs typeface="Calibri"/>
              </a:rPr>
              <a:t>Regular</a:t>
            </a:r>
            <a:r>
              <a:rPr sz="2400" b="1" spc="-35" dirty="0">
                <a:solidFill>
                  <a:srgbClr val="007E39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E39"/>
                </a:solidFill>
                <a:latin typeface="Calibri"/>
                <a:cs typeface="Calibri"/>
              </a:rPr>
              <a:t>Gasoline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050">
              <a:latin typeface="Calibri"/>
              <a:cs typeface="Calibri"/>
            </a:endParaRPr>
          </a:p>
          <a:p>
            <a:pPr marL="12065" marR="5080" algn="ctr">
              <a:lnSpc>
                <a:spcPct val="100699"/>
              </a:lnSpc>
              <a:tabLst>
                <a:tab pos="2278380" algn="l"/>
              </a:tabLst>
            </a:pPr>
            <a:r>
              <a:rPr sz="2400" b="1" spc="-40" dirty="0">
                <a:solidFill>
                  <a:srgbClr val="007E39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007E39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007E39"/>
                </a:solidFill>
                <a:latin typeface="Calibri"/>
                <a:cs typeface="Calibri"/>
              </a:rPr>
              <a:t>gu</a:t>
            </a:r>
            <a:r>
              <a:rPr sz="2400" b="1" dirty="0">
                <a:solidFill>
                  <a:srgbClr val="007E39"/>
                </a:solidFill>
                <a:latin typeface="Calibri"/>
                <a:cs typeface="Calibri"/>
              </a:rPr>
              <a:t>lar Ga</a:t>
            </a:r>
            <a:r>
              <a:rPr sz="2400" b="1" spc="-5" dirty="0">
                <a:solidFill>
                  <a:srgbClr val="007E39"/>
                </a:solidFill>
                <a:latin typeface="Calibri"/>
                <a:cs typeface="Calibri"/>
              </a:rPr>
              <a:t>s</a:t>
            </a:r>
            <a:r>
              <a:rPr sz="2400" b="1" dirty="0">
                <a:solidFill>
                  <a:srgbClr val="007E39"/>
                </a:solidFill>
                <a:latin typeface="Calibri"/>
                <a:cs typeface="Calibri"/>
              </a:rPr>
              <a:t>oli</a:t>
            </a:r>
            <a:r>
              <a:rPr sz="2400" b="1" spc="-5" dirty="0">
                <a:solidFill>
                  <a:srgbClr val="007E39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007E39"/>
                </a:solidFill>
                <a:latin typeface="Calibri"/>
                <a:cs typeface="Calibri"/>
              </a:rPr>
              <a:t>e	+  </a:t>
            </a:r>
            <a:r>
              <a:rPr sz="2400" b="1" spc="-10" dirty="0">
                <a:solidFill>
                  <a:srgbClr val="007E39"/>
                </a:solidFill>
                <a:latin typeface="Calibri"/>
                <a:cs typeface="Calibri"/>
              </a:rPr>
              <a:t>Green</a:t>
            </a:r>
            <a:r>
              <a:rPr sz="2400" b="1" spc="-15" dirty="0">
                <a:solidFill>
                  <a:srgbClr val="007E39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E39"/>
                </a:solidFill>
                <a:latin typeface="Calibri"/>
                <a:cs typeface="Calibri"/>
              </a:rPr>
              <a:t>Plus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9829" y="1569955"/>
            <a:ext cx="2691915" cy="20744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63572"/>
            <a:ext cx="488646" cy="93575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3001" y="366534"/>
            <a:ext cx="8282305" cy="1069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140" dirty="0">
                <a:solidFill>
                  <a:srgbClr val="0070C0"/>
                </a:solidFill>
              </a:rPr>
              <a:t>GREEN </a:t>
            </a:r>
            <a:r>
              <a:rPr sz="3400" spc="-225" dirty="0">
                <a:solidFill>
                  <a:srgbClr val="0070C0"/>
                </a:solidFill>
              </a:rPr>
              <a:t>PLUS </a:t>
            </a:r>
            <a:r>
              <a:rPr sz="3400" spc="125" dirty="0">
                <a:solidFill>
                  <a:srgbClr val="0070C0"/>
                </a:solidFill>
              </a:rPr>
              <a:t>INNO</a:t>
            </a:r>
            <a:r>
              <a:rPr sz="3400" spc="-355" dirty="0">
                <a:solidFill>
                  <a:srgbClr val="0070C0"/>
                </a:solidFill>
              </a:rPr>
              <a:t>V</a:t>
            </a:r>
            <a:r>
              <a:rPr sz="3400" spc="-190" dirty="0">
                <a:solidFill>
                  <a:srgbClr val="0070C0"/>
                </a:solidFill>
              </a:rPr>
              <a:t>A</a:t>
            </a:r>
            <a:r>
              <a:rPr sz="3400" spc="45" dirty="0">
                <a:solidFill>
                  <a:srgbClr val="0070C0"/>
                </a:solidFill>
              </a:rPr>
              <a:t>TION</a:t>
            </a:r>
            <a:endParaRPr sz="3400"/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3400" spc="-65" dirty="0"/>
              <a:t>IVD</a:t>
            </a:r>
            <a:r>
              <a:rPr sz="3400" spc="-10" dirty="0"/>
              <a:t> </a:t>
            </a:r>
            <a:r>
              <a:rPr sz="3400" spc="-35" dirty="0"/>
              <a:t>ASTM</a:t>
            </a:r>
            <a:r>
              <a:rPr sz="3400" spc="-5" dirty="0"/>
              <a:t> </a:t>
            </a:r>
            <a:r>
              <a:rPr sz="3400" spc="60" dirty="0"/>
              <a:t>D</a:t>
            </a:r>
            <a:r>
              <a:rPr sz="3400" spc="-5" dirty="0"/>
              <a:t> 6201-04 </a:t>
            </a:r>
            <a:r>
              <a:rPr sz="3400" spc="-10" dirty="0"/>
              <a:t>CARBON</a:t>
            </a:r>
            <a:r>
              <a:rPr sz="3400" spc="-5" dirty="0"/>
              <a:t> </a:t>
            </a:r>
            <a:r>
              <a:rPr sz="3400" spc="-150" dirty="0"/>
              <a:t>DEPOSITS</a:t>
            </a:r>
            <a:endParaRPr sz="3400"/>
          </a:p>
        </p:txBody>
      </p:sp>
      <p:sp>
        <p:nvSpPr>
          <p:cNvPr id="9" name="object 9"/>
          <p:cNvSpPr txBox="1"/>
          <p:nvPr/>
        </p:nvSpPr>
        <p:spPr>
          <a:xfrm>
            <a:off x="483391" y="6030871"/>
            <a:ext cx="16567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535353"/>
                </a:solidFill>
                <a:latin typeface="Arial"/>
                <a:cs typeface="Arial"/>
              </a:rPr>
              <a:t>Functional</a:t>
            </a:r>
            <a:r>
              <a:rPr sz="1500" spc="-5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35353"/>
                </a:solidFill>
                <a:latin typeface="Arial"/>
                <a:cs typeface="Arial"/>
              </a:rPr>
              <a:t>Benefits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EE874D3-E4A0-0FE9-96F1-B22939BBA7B8}"/>
              </a:ext>
            </a:extLst>
          </p:cNvPr>
          <p:cNvGrpSpPr/>
          <p:nvPr/>
        </p:nvGrpSpPr>
        <p:grpSpPr>
          <a:xfrm>
            <a:off x="389572" y="6111432"/>
            <a:ext cx="11412856" cy="380034"/>
            <a:chOff x="401062" y="6126133"/>
            <a:chExt cx="11412856" cy="380034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2A1645D5-0A4F-E0C1-048E-C1A5B808187F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2" name="Imagem 11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B1CBAEE0-9D18-2584-A9C5-DA01A1C70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639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949" y="2071719"/>
            <a:ext cx="11284149" cy="43871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505" y="532554"/>
            <a:ext cx="5002530" cy="106934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sz="3400" spc="-155" dirty="0">
                <a:solidFill>
                  <a:srgbClr val="0070C0"/>
                </a:solidFill>
              </a:rPr>
              <a:t>GRAVIMETRY</a:t>
            </a:r>
            <a:r>
              <a:rPr sz="3400" spc="-10" dirty="0">
                <a:solidFill>
                  <a:srgbClr val="0070C0"/>
                </a:solidFill>
              </a:rPr>
              <a:t> </a:t>
            </a:r>
            <a:r>
              <a:rPr sz="3400" spc="-254" dirty="0">
                <a:solidFill>
                  <a:srgbClr val="0070C0"/>
                </a:solidFill>
              </a:rPr>
              <a:t>FILTER </a:t>
            </a:r>
            <a:r>
              <a:rPr sz="3400" spc="-250" dirty="0">
                <a:solidFill>
                  <a:srgbClr val="0070C0"/>
                </a:solidFill>
              </a:rPr>
              <a:t> </a:t>
            </a:r>
            <a:r>
              <a:rPr sz="3400" spc="-150" dirty="0"/>
              <a:t>ANALYSIS</a:t>
            </a:r>
            <a:r>
              <a:rPr sz="3400" spc="-80" dirty="0"/>
              <a:t> </a:t>
            </a:r>
            <a:r>
              <a:rPr sz="3400" spc="-45" dirty="0"/>
              <a:t>COMPARISON</a:t>
            </a:r>
            <a:endParaRPr sz="3400" dirty="0"/>
          </a:p>
        </p:txBody>
      </p:sp>
      <p:sp>
        <p:nvSpPr>
          <p:cNvPr id="4" name="object 4"/>
          <p:cNvSpPr txBox="1"/>
          <p:nvPr/>
        </p:nvSpPr>
        <p:spPr>
          <a:xfrm>
            <a:off x="4177960" y="5199034"/>
            <a:ext cx="3801110" cy="947419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65"/>
              </a:spcBef>
            </a:pPr>
            <a:r>
              <a:rPr sz="2000" spc="-55" dirty="0">
                <a:solidFill>
                  <a:srgbClr val="0070C0"/>
                </a:solidFill>
                <a:latin typeface="Arial"/>
                <a:cs typeface="Arial"/>
              </a:rPr>
              <a:t>Shows </a:t>
            </a:r>
            <a:r>
              <a:rPr sz="2000" spc="45" dirty="0">
                <a:solidFill>
                  <a:srgbClr val="0070C0"/>
                </a:solidFill>
                <a:latin typeface="Arial"/>
                <a:cs typeface="Arial"/>
              </a:rPr>
              <a:t>the </a:t>
            </a:r>
            <a:r>
              <a:rPr sz="2000" spc="35" dirty="0">
                <a:solidFill>
                  <a:srgbClr val="0070C0"/>
                </a:solidFill>
                <a:latin typeface="Arial"/>
                <a:cs typeface="Arial"/>
              </a:rPr>
              <a:t>reduction </a:t>
            </a:r>
            <a:r>
              <a:rPr sz="2000" spc="75" dirty="0">
                <a:solidFill>
                  <a:srgbClr val="0070C0"/>
                </a:solidFill>
                <a:latin typeface="Arial"/>
                <a:cs typeface="Arial"/>
              </a:rPr>
              <a:t>of 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PM 2.5 </a:t>
            </a:r>
            <a:r>
              <a:rPr sz="2000" spc="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10" dirty="0">
                <a:solidFill>
                  <a:srgbClr val="0070C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0070C0"/>
                </a:solidFill>
                <a:latin typeface="Arial"/>
                <a:cs typeface="Arial"/>
              </a:rPr>
              <a:t>Black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0070C0"/>
                </a:solidFill>
                <a:latin typeface="Arial"/>
                <a:cs typeface="Arial"/>
              </a:rPr>
              <a:t>Carbon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0070C0"/>
                </a:solidFill>
                <a:latin typeface="Arial"/>
                <a:cs typeface="Arial"/>
              </a:rPr>
              <a:t>with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0070C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0070C0"/>
                </a:solidFill>
                <a:latin typeface="Arial"/>
                <a:cs typeface="Arial"/>
              </a:rPr>
              <a:t>use</a:t>
            </a:r>
            <a:r>
              <a:rPr sz="2000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75" dirty="0">
                <a:solidFill>
                  <a:srgbClr val="0070C0"/>
                </a:solidFill>
                <a:latin typeface="Arial"/>
                <a:cs typeface="Arial"/>
              </a:rPr>
              <a:t>of </a:t>
            </a:r>
            <a:r>
              <a:rPr sz="2000" spc="-54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70C0"/>
                </a:solidFill>
                <a:latin typeface="Arial"/>
                <a:cs typeface="Arial"/>
              </a:rPr>
              <a:t>Green </a:t>
            </a:r>
            <a:r>
              <a:rPr sz="2000" spc="-70" dirty="0">
                <a:solidFill>
                  <a:srgbClr val="0070C0"/>
                </a:solidFill>
                <a:latin typeface="Arial"/>
                <a:cs typeface="Arial"/>
              </a:rPr>
              <a:t>Plus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-114" dirty="0">
                <a:solidFill>
                  <a:srgbClr val="0070C0"/>
                </a:solidFill>
                <a:latin typeface="Arial"/>
                <a:cs typeface="Arial"/>
              </a:rPr>
              <a:t>(ETF)</a:t>
            </a:r>
            <a:r>
              <a:rPr sz="2000" spc="-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15" dirty="0">
                <a:solidFill>
                  <a:srgbClr val="0070C0"/>
                </a:solidFill>
                <a:latin typeface="Arial"/>
                <a:cs typeface="Arial"/>
              </a:rPr>
              <a:t>in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0070C0"/>
                </a:solidFill>
                <a:latin typeface="Arial"/>
                <a:cs typeface="Arial"/>
              </a:rPr>
              <a:t>diesel</a:t>
            </a:r>
            <a:r>
              <a:rPr sz="20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0070C0"/>
                </a:solidFill>
                <a:latin typeface="Arial"/>
                <a:cs typeface="Arial"/>
              </a:rPr>
              <a:t>fuel.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3572"/>
            <a:ext cx="488646" cy="9357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88644" y="4944616"/>
            <a:ext cx="11527155" cy="1316355"/>
            <a:chOff x="288644" y="4944616"/>
            <a:chExt cx="11527155" cy="13163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94128" y="5003093"/>
              <a:ext cx="3721101" cy="12573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644" y="4944616"/>
              <a:ext cx="3733801" cy="125730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83391" y="6043571"/>
            <a:ext cx="16567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535353"/>
                </a:solidFill>
                <a:latin typeface="Arial"/>
                <a:cs typeface="Arial"/>
              </a:rPr>
              <a:t>Functional</a:t>
            </a:r>
            <a:r>
              <a:rPr sz="1500" spc="-5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35353"/>
                </a:solidFill>
                <a:latin typeface="Arial"/>
                <a:cs typeface="Arial"/>
              </a:rPr>
              <a:t>Benefits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CC015E1-48D5-8995-67CE-DE8D4F4F0DD7}"/>
              </a:ext>
            </a:extLst>
          </p:cNvPr>
          <p:cNvGrpSpPr/>
          <p:nvPr/>
        </p:nvGrpSpPr>
        <p:grpSpPr>
          <a:xfrm>
            <a:off x="351859" y="6126682"/>
            <a:ext cx="11412856" cy="380034"/>
            <a:chOff x="401062" y="6126133"/>
            <a:chExt cx="11412856" cy="380034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C2715669-CA53-405E-EBCF-394A6E278431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2" name="Imagem 11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23881A1C-9FB0-F2FD-C00B-8A2EA8A7A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056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046" y="1971179"/>
            <a:ext cx="11286970" cy="448770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505" y="532554"/>
            <a:ext cx="4938395" cy="106934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35"/>
              </a:spcBef>
            </a:pPr>
            <a:r>
              <a:rPr sz="3400" spc="-100" dirty="0">
                <a:solidFill>
                  <a:srgbClr val="0070C0"/>
                </a:solidFill>
              </a:rPr>
              <a:t>EMISSIONS</a:t>
            </a:r>
            <a:r>
              <a:rPr sz="3400" spc="-75" dirty="0">
                <a:solidFill>
                  <a:srgbClr val="0070C0"/>
                </a:solidFill>
              </a:rPr>
              <a:t> </a:t>
            </a:r>
            <a:r>
              <a:rPr sz="3400" spc="-55" dirty="0">
                <a:solidFill>
                  <a:srgbClr val="0070C0"/>
                </a:solidFill>
              </a:rPr>
              <a:t>REDUCTION </a:t>
            </a:r>
            <a:r>
              <a:rPr sz="3400" spc="-935" dirty="0">
                <a:solidFill>
                  <a:srgbClr val="0070C0"/>
                </a:solidFill>
              </a:rPr>
              <a:t> </a:t>
            </a:r>
            <a:r>
              <a:rPr sz="3400" spc="60" dirty="0"/>
              <a:t>IN</a:t>
            </a:r>
            <a:r>
              <a:rPr sz="3400" spc="-5" dirty="0"/>
              <a:t> </a:t>
            </a:r>
            <a:r>
              <a:rPr sz="3400" spc="-155" dirty="0"/>
              <a:t>TEXAS</a:t>
            </a:r>
            <a:r>
              <a:rPr sz="3400" spc="-5" dirty="0"/>
              <a:t> </a:t>
            </a:r>
            <a:r>
              <a:rPr sz="3400" spc="-175" dirty="0"/>
              <a:t>FUEL</a:t>
            </a:r>
            <a:endParaRPr sz="3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3572"/>
            <a:ext cx="488646" cy="9357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7946" y="2033761"/>
            <a:ext cx="32073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Emissions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5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reductions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55%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3391" y="6030871"/>
            <a:ext cx="16567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5" dirty="0">
                <a:solidFill>
                  <a:srgbClr val="535353"/>
                </a:solidFill>
                <a:latin typeface="Arial"/>
                <a:cs typeface="Arial"/>
              </a:rPr>
              <a:t>Functional</a:t>
            </a:r>
            <a:r>
              <a:rPr sz="1500" spc="-5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535353"/>
                </a:solidFill>
                <a:latin typeface="Arial"/>
                <a:cs typeface="Arial"/>
              </a:rPr>
              <a:t>Benefits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64EA8BF-D3B1-9C4D-F884-0BF7DB7A7065}"/>
              </a:ext>
            </a:extLst>
          </p:cNvPr>
          <p:cNvGrpSpPr/>
          <p:nvPr/>
        </p:nvGrpSpPr>
        <p:grpSpPr>
          <a:xfrm>
            <a:off x="390046" y="6131667"/>
            <a:ext cx="11412856" cy="380034"/>
            <a:chOff x="401062" y="6126133"/>
            <a:chExt cx="11412856" cy="380034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FCA7FC37-9583-FD36-3DEB-9841D161AE9B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" name="Imagem 8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8A7E4C6D-4EAB-8DB8-9E4A-162B53D0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65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een_Plus_02_C1">
            <a:hlinkClick r:id="" action="ppaction://media"/>
            <a:extLst>
              <a:ext uri="{FF2B5EF4-FFF2-40B4-BE49-F238E27FC236}">
                <a16:creationId xmlns:a16="http://schemas.microsoft.com/office/drawing/2014/main" id="{78F30EB0-6787-464C-8870-13E17DA85C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-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505" y="541850"/>
            <a:ext cx="5179695" cy="893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60" dirty="0">
                <a:solidFill>
                  <a:srgbClr val="0070C0"/>
                </a:solidFill>
              </a:rPr>
              <a:t>TCEQ</a:t>
            </a:r>
            <a:r>
              <a:rPr sz="3200" spc="-15" dirty="0">
                <a:solidFill>
                  <a:srgbClr val="0070C0"/>
                </a:solidFill>
              </a:rPr>
              <a:t> </a:t>
            </a:r>
            <a:r>
              <a:rPr sz="3200" spc="114" dirty="0">
                <a:solidFill>
                  <a:srgbClr val="0070C0"/>
                </a:solidFill>
              </a:rPr>
              <a:t>AND</a:t>
            </a:r>
            <a:r>
              <a:rPr sz="3200" spc="-10" dirty="0">
                <a:solidFill>
                  <a:srgbClr val="0070C0"/>
                </a:solidFill>
              </a:rPr>
              <a:t> </a:t>
            </a:r>
            <a:r>
              <a:rPr sz="3200" spc="-200" dirty="0">
                <a:solidFill>
                  <a:srgbClr val="0070C0"/>
                </a:solidFill>
              </a:rPr>
              <a:t>EPA</a:t>
            </a:r>
            <a:r>
              <a:rPr sz="3200" spc="-15" dirty="0">
                <a:solidFill>
                  <a:srgbClr val="0070C0"/>
                </a:solidFill>
              </a:rPr>
              <a:t> </a:t>
            </a:r>
            <a:r>
              <a:rPr sz="3200" spc="-120" dirty="0">
                <a:solidFill>
                  <a:srgbClr val="0070C0"/>
                </a:solidFill>
              </a:rPr>
              <a:t>APPROVAL</a:t>
            </a:r>
            <a:endParaRPr sz="3200"/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spc="-110" dirty="0"/>
              <a:t>TEXAS</a:t>
            </a:r>
            <a:r>
              <a:rPr sz="2400" spc="-10" dirty="0"/>
              <a:t> </a:t>
            </a:r>
            <a:r>
              <a:rPr sz="2400" spc="85" dirty="0"/>
              <a:t>AND</a:t>
            </a:r>
            <a:r>
              <a:rPr sz="2400" spc="-10" dirty="0"/>
              <a:t> </a:t>
            </a:r>
            <a:r>
              <a:rPr sz="2400" spc="-75" dirty="0"/>
              <a:t>USA</a:t>
            </a:r>
            <a:r>
              <a:rPr sz="2400" spc="-10" dirty="0"/>
              <a:t> </a:t>
            </a:r>
            <a:r>
              <a:rPr sz="2400" spc="-180" dirty="0"/>
              <a:t>RESPECTIVELY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2523"/>
            <a:ext cx="488646" cy="9378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231775" y="689279"/>
            <a:ext cx="3229610" cy="11849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3400"/>
              </a:lnSpc>
              <a:spcBef>
                <a:spcPts val="35"/>
              </a:spcBef>
            </a:pP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Was 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certified 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Texas 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Commission </a:t>
            </a:r>
            <a:r>
              <a:rPr sz="1600" spc="3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Environmental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Quality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(TCEQ) </a:t>
            </a: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300" spc="3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300" spc="25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3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States 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"/>
                <a:cs typeface="Arial"/>
              </a:rPr>
              <a:t>EPA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alternative</a:t>
            </a:r>
            <a:r>
              <a:rPr sz="1300" spc="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FFFFFF"/>
                </a:solidFill>
                <a:latin typeface="Arial"/>
                <a:cs typeface="Arial"/>
              </a:rPr>
              <a:t>formulation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FFFFFF"/>
                </a:solidFill>
                <a:latin typeface="Arial"/>
                <a:cs typeface="Arial"/>
              </a:rPr>
              <a:t>Texas </a:t>
            </a:r>
            <a:r>
              <a:rPr sz="1300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Low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Emission</a:t>
            </a:r>
            <a:r>
              <a:rPr sz="13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Diesel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Fuel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(TxLED).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EDE3B44-1D6D-51C1-BC55-2D2C6457CA20}"/>
              </a:ext>
            </a:extLst>
          </p:cNvPr>
          <p:cNvGrpSpPr/>
          <p:nvPr/>
        </p:nvGrpSpPr>
        <p:grpSpPr>
          <a:xfrm>
            <a:off x="401062" y="6126133"/>
            <a:ext cx="11412856" cy="380034"/>
            <a:chOff x="401062" y="6126133"/>
            <a:chExt cx="11412856" cy="380034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ADDF93AC-ED08-398C-40D2-44D0F8A183A2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" name="Imagem 8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52C959BE-93FD-09AC-C429-9380D28C8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51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25A97D3-397F-4935-93F5-970186098E0A}"/>
              </a:ext>
            </a:extLst>
          </p:cNvPr>
          <p:cNvGrpSpPr/>
          <p:nvPr/>
        </p:nvGrpSpPr>
        <p:grpSpPr>
          <a:xfrm>
            <a:off x="1524383" y="4246178"/>
            <a:ext cx="8698060" cy="2252950"/>
            <a:chOff x="1524383" y="4246178"/>
            <a:chExt cx="8698060" cy="2252950"/>
          </a:xfrm>
        </p:grpSpPr>
        <p:grpSp>
          <p:nvGrpSpPr>
            <p:cNvPr id="2" name="object 2"/>
            <p:cNvGrpSpPr/>
            <p:nvPr/>
          </p:nvGrpSpPr>
          <p:grpSpPr>
            <a:xfrm>
              <a:off x="1524383" y="4246178"/>
              <a:ext cx="3995420" cy="2087880"/>
              <a:chOff x="1524383" y="4246178"/>
              <a:chExt cx="3995420" cy="2087880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24383" y="4246178"/>
                <a:ext cx="3994899" cy="2087316"/>
              </a:xfrm>
              <a:prstGeom prst="rect">
                <a:avLst/>
              </a:prstGeom>
            </p:spPr>
          </p:pic>
          <p:sp>
            <p:nvSpPr>
              <p:cNvPr id="4" name="object 4"/>
              <p:cNvSpPr/>
              <p:nvPr/>
            </p:nvSpPr>
            <p:spPr>
              <a:xfrm>
                <a:off x="3216340" y="4441710"/>
                <a:ext cx="33655" cy="1653539"/>
              </a:xfrm>
              <a:custGeom>
                <a:avLst/>
                <a:gdLst/>
                <a:ahLst/>
                <a:cxnLst/>
                <a:rect l="l" t="t" r="r" b="b"/>
                <a:pathLst>
                  <a:path w="33655" h="1653539">
                    <a:moveTo>
                      <a:pt x="0" y="1652885"/>
                    </a:moveTo>
                    <a:lnTo>
                      <a:pt x="14413" y="0"/>
                    </a:lnTo>
                    <a:lnTo>
                      <a:pt x="33463" y="166"/>
                    </a:lnTo>
                    <a:lnTo>
                      <a:pt x="19049" y="1653051"/>
                    </a:lnTo>
                    <a:lnTo>
                      <a:pt x="0" y="1652885"/>
                    </a:lnTo>
                    <a:close/>
                  </a:path>
                </a:pathLst>
              </a:custGeom>
              <a:solidFill>
                <a:srgbClr val="00009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" name="object 9"/>
            <p:cNvGrpSpPr/>
            <p:nvPr/>
          </p:nvGrpSpPr>
          <p:grpSpPr>
            <a:xfrm>
              <a:off x="6218768" y="4246179"/>
              <a:ext cx="4003675" cy="2146300"/>
              <a:chOff x="6218768" y="4246179"/>
              <a:chExt cx="4003675" cy="2146300"/>
            </a:xfrm>
          </p:grpSpPr>
          <p:pic>
            <p:nvPicPr>
              <p:cNvPr id="10" name="object 1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218768" y="4246179"/>
                <a:ext cx="4003302" cy="2145873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7933913" y="4433088"/>
                <a:ext cx="20955" cy="1692275"/>
              </a:xfrm>
              <a:custGeom>
                <a:avLst/>
                <a:gdLst/>
                <a:ahLst/>
                <a:cxnLst/>
                <a:rect l="l" t="t" r="r" b="b"/>
                <a:pathLst>
                  <a:path w="20954" h="1692275">
                    <a:moveTo>
                      <a:pt x="0" y="1692013"/>
                    </a:moveTo>
                    <a:lnTo>
                      <a:pt x="1399" y="0"/>
                    </a:lnTo>
                    <a:lnTo>
                      <a:pt x="20449" y="15"/>
                    </a:lnTo>
                    <a:lnTo>
                      <a:pt x="19050" y="1692029"/>
                    </a:lnTo>
                    <a:lnTo>
                      <a:pt x="0" y="1692013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B29B3F42-1392-40D3-8687-9B6EAC50DB92}"/>
                </a:ext>
              </a:extLst>
            </p:cNvPr>
            <p:cNvSpPr/>
            <p:nvPr/>
          </p:nvSpPr>
          <p:spPr>
            <a:xfrm>
              <a:off x="2480311" y="6237520"/>
              <a:ext cx="2126387" cy="26160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COMBUSTÍVEL NÃO CATALIZADO</a:t>
              </a: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CEDED89A-CF13-42A9-93CD-971F1FAE2F17}"/>
                </a:ext>
              </a:extLst>
            </p:cNvPr>
            <p:cNvSpPr/>
            <p:nvPr/>
          </p:nvSpPr>
          <p:spPr>
            <a:xfrm>
              <a:off x="6435382" y="6260781"/>
              <a:ext cx="3038971" cy="23770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939764" y="4821906"/>
            <a:ext cx="744220" cy="3289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30"/>
              </a:spcBef>
            </a:pPr>
            <a:r>
              <a:rPr sz="1700" spc="-5" dirty="0">
                <a:latin typeface="Calibri"/>
                <a:cs typeface="Calibri"/>
              </a:rPr>
              <a:t>50%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71809" y="4967776"/>
            <a:ext cx="547370" cy="41275"/>
            <a:chOff x="3271809" y="4967776"/>
            <a:chExt cx="547370" cy="41275"/>
          </a:xfrm>
        </p:grpSpPr>
        <p:sp>
          <p:nvSpPr>
            <p:cNvPr id="7" name="object 7"/>
            <p:cNvSpPr/>
            <p:nvPr/>
          </p:nvSpPr>
          <p:spPr>
            <a:xfrm>
              <a:off x="3315926" y="4988331"/>
              <a:ext cx="498475" cy="13335"/>
            </a:xfrm>
            <a:custGeom>
              <a:avLst/>
              <a:gdLst/>
              <a:ahLst/>
              <a:cxnLst/>
              <a:rect l="l" t="t" r="r" b="b"/>
              <a:pathLst>
                <a:path w="498475" h="13335">
                  <a:moveTo>
                    <a:pt x="497968" y="13304"/>
                  </a:moveTo>
                  <a:lnTo>
                    <a:pt x="4760" y="127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71809" y="4967776"/>
              <a:ext cx="41910" cy="41275"/>
            </a:xfrm>
            <a:custGeom>
              <a:avLst/>
              <a:gdLst/>
              <a:ahLst/>
              <a:cxnLst/>
              <a:rect l="l" t="t" r="r" b="b"/>
              <a:pathLst>
                <a:path w="41910" h="41275">
                  <a:moveTo>
                    <a:pt x="41490" y="0"/>
                  </a:moveTo>
                  <a:lnTo>
                    <a:pt x="0" y="19377"/>
                  </a:lnTo>
                  <a:lnTo>
                    <a:pt x="40396" y="40942"/>
                  </a:lnTo>
                  <a:lnTo>
                    <a:pt x="414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561499" y="4666194"/>
            <a:ext cx="744220" cy="3289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30"/>
              </a:spcBef>
            </a:pPr>
            <a:r>
              <a:rPr sz="1700" spc="-5" dirty="0">
                <a:latin typeface="Calibri"/>
                <a:cs typeface="Calibri"/>
              </a:rPr>
              <a:t>86%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976368" y="4602438"/>
            <a:ext cx="457200" cy="121920"/>
            <a:chOff x="7976368" y="4602438"/>
            <a:chExt cx="457200" cy="121920"/>
          </a:xfrm>
        </p:grpSpPr>
        <p:sp>
          <p:nvSpPr>
            <p:cNvPr id="14" name="object 14"/>
            <p:cNvSpPr/>
            <p:nvPr/>
          </p:nvSpPr>
          <p:spPr>
            <a:xfrm>
              <a:off x="8019328" y="4623099"/>
              <a:ext cx="409575" cy="96520"/>
            </a:xfrm>
            <a:custGeom>
              <a:avLst/>
              <a:gdLst/>
              <a:ahLst/>
              <a:cxnLst/>
              <a:rect l="l" t="t" r="r" b="b"/>
              <a:pathLst>
                <a:path w="409575" h="96520">
                  <a:moveTo>
                    <a:pt x="409477" y="96292"/>
                  </a:moveTo>
                  <a:lnTo>
                    <a:pt x="4636" y="109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76368" y="4602438"/>
              <a:ext cx="45085" cy="40005"/>
            </a:xfrm>
            <a:custGeom>
              <a:avLst/>
              <a:gdLst/>
              <a:ahLst/>
              <a:cxnLst/>
              <a:rect l="l" t="t" r="r" b="b"/>
              <a:pathLst>
                <a:path w="45084" h="40004">
                  <a:moveTo>
                    <a:pt x="44557" y="0"/>
                  </a:moveTo>
                  <a:lnTo>
                    <a:pt x="0" y="10558"/>
                  </a:lnTo>
                  <a:lnTo>
                    <a:pt x="35181" y="39870"/>
                  </a:lnTo>
                  <a:lnTo>
                    <a:pt x="445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6480" y="1422460"/>
            <a:ext cx="10759440" cy="55406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lang="pt-BR" sz="1800" spc="-5" dirty="0">
                <a:solidFill>
                  <a:srgbClr val="009051"/>
                </a:solidFill>
                <a:latin typeface="Arial"/>
                <a:cs typeface="Arial"/>
              </a:rPr>
              <a:t>Os testes de eficiência de combustão mostram que o combustível tratado com Green Plus converte mais calor em energia do que o combustível não tratado.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5732" y="2154651"/>
            <a:ext cx="11642150" cy="1630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035050" indent="-285750">
              <a:lnSpc>
                <a:spcPct val="115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9051"/>
                </a:solidFill>
                <a:latin typeface="Arial"/>
                <a:cs typeface="Arial"/>
              </a:rPr>
              <a:t>A 20º do ponto morto superior (no gráfico abaixo), apenas 50% da gasolina não tratada foi queimada.</a:t>
            </a:r>
          </a:p>
          <a:p>
            <a:pPr marL="298450" marR="1035050" indent="-285750">
              <a:lnSpc>
                <a:spcPct val="115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9051"/>
                </a:solidFill>
                <a:latin typeface="Arial"/>
                <a:cs typeface="Arial"/>
              </a:rPr>
              <a:t>Em contraste, 86% do combustível tratado com Green Plus foi queimado no mesmo ponto.</a:t>
            </a:r>
          </a:p>
          <a:p>
            <a:pPr marL="298450" marR="1035050" indent="-285750">
              <a:lnSpc>
                <a:spcPct val="115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1800" spc="-5" dirty="0">
                <a:solidFill>
                  <a:srgbClr val="009051"/>
                </a:solidFill>
                <a:latin typeface="Arial"/>
                <a:cs typeface="Arial"/>
              </a:rPr>
              <a:t>Green Plus causa uma expansão mais rápida do gás e uma temperatura ligeiramente mais baixa. Isso resulta em maior pressão exercida na cabeça do pistão próximo ao ponto morto superior.</a:t>
            </a:r>
          </a:p>
          <a:p>
            <a:pPr marL="298450" marR="1035050" indent="-285750">
              <a:lnSpc>
                <a:spcPct val="115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1800" spc="-5" dirty="0">
                <a:solidFill>
                  <a:srgbClr val="009051"/>
                </a:solidFill>
                <a:latin typeface="Arial"/>
                <a:cs typeface="Arial"/>
              </a:rPr>
              <a:t>Isso equivale a uma maior eficiência térmica e menos emissões tóxicas.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420602" y="597219"/>
            <a:ext cx="9340840" cy="4849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85695" marR="5080" indent="-2373630">
              <a:lnSpc>
                <a:spcPct val="116700"/>
              </a:lnSpc>
              <a:spcBef>
                <a:spcPts val="95"/>
              </a:spcBef>
              <a:tabLst>
                <a:tab pos="3680460" algn="l"/>
                <a:tab pos="4485005" algn="l"/>
              </a:tabLst>
            </a:pPr>
            <a:r>
              <a:rPr sz="2800" spc="5" dirty="0" err="1">
                <a:solidFill>
                  <a:srgbClr val="007E39"/>
                </a:solidFill>
                <a:latin typeface="Arial Black" panose="020B0A04020102020204" pitchFamily="34" charset="0"/>
              </a:rPr>
              <a:t>GreenPlus</a:t>
            </a:r>
            <a:r>
              <a:rPr lang="pt-BR" sz="2800" spc="5" dirty="0">
                <a:solidFill>
                  <a:srgbClr val="007E39"/>
                </a:solidFill>
                <a:latin typeface="Arial Black" panose="020B0A04020102020204" pitchFamily="34" charset="0"/>
              </a:rPr>
              <a:t> </a:t>
            </a:r>
            <a:r>
              <a:rPr lang="pt-BR" sz="2800" spc="5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– Teste de Eficiência de Combustão</a:t>
            </a:r>
            <a:endParaRPr sz="2800" spc="-3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93E0BD81-2864-4E0C-8036-9F8E0FCB148D}"/>
              </a:ext>
            </a:extLst>
          </p:cNvPr>
          <p:cNvSpPr/>
          <p:nvPr/>
        </p:nvSpPr>
        <p:spPr>
          <a:xfrm>
            <a:off x="7131352" y="6274678"/>
            <a:ext cx="2126387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COMBUSTÍVEL CATALIZADO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C4FF017-870E-E830-CF99-2081B4915630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F8C0DBD6-D0D2-0365-9559-DFFE5AB80438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25" name="Imagem 24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7AFCF3A5-E62D-54BF-8D5D-0727FF631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47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8"/>
            <a:ext cx="12192000" cy="6923566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685096" y="4688440"/>
            <a:ext cx="10900070" cy="1717638"/>
          </a:xfrm>
          <a:prstGeom prst="rect">
            <a:avLst/>
          </a:prstGeom>
          <a:solidFill>
            <a:srgbClr val="FFFFFF">
              <a:alpha val="74118"/>
            </a:srgbClr>
          </a:solidFill>
          <a:ln w="28575"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685096" y="2831680"/>
            <a:ext cx="10900070" cy="1716049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15" name="Imagen 1" descr="Imagen 1"/>
          <p:cNvPicPr>
            <a:picLocks noChangeAspect="1"/>
          </p:cNvPicPr>
          <p:nvPr/>
        </p:nvPicPr>
        <p:blipFill rotWithShape="1">
          <a:blip r:embed="rId3"/>
          <a:srcRect l="34483" t="44853" r="39065" b="27987"/>
          <a:stretch/>
        </p:blipFill>
        <p:spPr>
          <a:xfrm>
            <a:off x="3302758" y="4966489"/>
            <a:ext cx="2671396" cy="1260477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sp>
        <p:nvSpPr>
          <p:cNvPr id="19" name="CuadroTexto 11"/>
          <p:cNvSpPr txBox="1"/>
          <p:nvPr/>
        </p:nvSpPr>
        <p:spPr>
          <a:xfrm>
            <a:off x="0" y="451096"/>
            <a:ext cx="12192000" cy="52322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TRABALHA GREEN PLUS NO COMBUSTÍVEL ?</a:t>
            </a:r>
            <a:endParaRPr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65" y="1147375"/>
            <a:ext cx="1757217" cy="83134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t="1949"/>
          <a:stretch/>
        </p:blipFill>
        <p:spPr>
          <a:xfrm>
            <a:off x="7833207" y="1804138"/>
            <a:ext cx="1757216" cy="83186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6" name="Imagen 1" descr="Imagen 1"/>
          <p:cNvPicPr>
            <a:picLocks noChangeAspect="1"/>
          </p:cNvPicPr>
          <p:nvPr/>
        </p:nvPicPr>
        <p:blipFill rotWithShape="1">
          <a:blip r:embed="rId3"/>
          <a:srcRect l="6484" t="44760" r="66910" b="27956"/>
          <a:stretch/>
        </p:blipFill>
        <p:spPr>
          <a:xfrm>
            <a:off x="3302758" y="3022043"/>
            <a:ext cx="2671396" cy="1265894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pic>
        <p:nvPicPr>
          <p:cNvPr id="27" name="Imagen 1" descr="Imagen 1"/>
          <p:cNvPicPr>
            <a:picLocks noChangeAspect="1"/>
          </p:cNvPicPr>
          <p:nvPr/>
        </p:nvPicPr>
        <p:blipFill rotWithShape="1">
          <a:blip r:embed="rId3"/>
          <a:srcRect l="62196" t="44932" r="11044" b="28032"/>
          <a:stretch/>
        </p:blipFill>
        <p:spPr>
          <a:xfrm>
            <a:off x="6038223" y="4950832"/>
            <a:ext cx="2671396" cy="1263095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8223" y="3019086"/>
            <a:ext cx="2671396" cy="126572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688" y="3011961"/>
            <a:ext cx="2671396" cy="12698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3688" y="4942418"/>
            <a:ext cx="2671396" cy="12729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1" name="Rectángulo 5"/>
          <p:cNvSpPr txBox="1"/>
          <p:nvPr/>
        </p:nvSpPr>
        <p:spPr>
          <a:xfrm>
            <a:off x="3571938" y="4367329"/>
            <a:ext cx="2133034" cy="523216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ACOMODAÇÃO DAS MOLÉCULAS</a:t>
            </a:r>
            <a:endParaRPr sz="1400" dirty="0"/>
          </a:p>
        </p:txBody>
      </p:sp>
      <p:sp>
        <p:nvSpPr>
          <p:cNvPr id="32" name="Rectángulo 5"/>
          <p:cNvSpPr txBox="1"/>
          <p:nvPr/>
        </p:nvSpPr>
        <p:spPr>
          <a:xfrm>
            <a:off x="6307404" y="4478625"/>
            <a:ext cx="2133034" cy="30777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COMBUSTÃO</a:t>
            </a:r>
            <a:endParaRPr sz="1400" dirty="0"/>
          </a:p>
        </p:txBody>
      </p:sp>
      <p:sp>
        <p:nvSpPr>
          <p:cNvPr id="33" name="Rectángulo 5"/>
          <p:cNvSpPr txBox="1"/>
          <p:nvPr/>
        </p:nvSpPr>
        <p:spPr>
          <a:xfrm>
            <a:off x="9010583" y="4465929"/>
            <a:ext cx="2197422" cy="30777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1400" dirty="0"/>
              <a:t>EMISSÃO DE POLUENTES</a:t>
            </a:r>
            <a:endParaRPr sz="1400" dirty="0"/>
          </a:p>
        </p:txBody>
      </p:sp>
      <p:sp>
        <p:nvSpPr>
          <p:cNvPr id="8" name="Flecha abajo 7"/>
          <p:cNvSpPr/>
          <p:nvPr/>
        </p:nvSpPr>
        <p:spPr>
          <a:xfrm>
            <a:off x="4515404" y="4847994"/>
            <a:ext cx="246103" cy="224800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Flecha abajo 36"/>
          <p:cNvSpPr/>
          <p:nvPr/>
        </p:nvSpPr>
        <p:spPr>
          <a:xfrm>
            <a:off x="7272118" y="4819307"/>
            <a:ext cx="246103" cy="230421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Flecha abajo 37"/>
          <p:cNvSpPr/>
          <p:nvPr/>
        </p:nvSpPr>
        <p:spPr>
          <a:xfrm>
            <a:off x="9986334" y="4819307"/>
            <a:ext cx="246103" cy="217299"/>
          </a:xfrm>
          <a:prstGeom prst="downArrow">
            <a:avLst/>
          </a:prstGeom>
          <a:solidFill>
            <a:schemeClr val="bg1"/>
          </a:solidFill>
          <a:ln>
            <a:solidFill>
              <a:srgbClr val="1C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Flecha abajo 39"/>
          <p:cNvSpPr/>
          <p:nvPr/>
        </p:nvSpPr>
        <p:spPr>
          <a:xfrm flipV="1">
            <a:off x="4515404" y="4181982"/>
            <a:ext cx="272819" cy="23360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Flecha abajo 40"/>
          <p:cNvSpPr/>
          <p:nvPr/>
        </p:nvSpPr>
        <p:spPr>
          <a:xfrm flipV="1">
            <a:off x="7272118" y="4171763"/>
            <a:ext cx="272819" cy="243826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Flecha abajo 41"/>
          <p:cNvSpPr/>
          <p:nvPr/>
        </p:nvSpPr>
        <p:spPr>
          <a:xfrm flipV="1">
            <a:off x="9986334" y="4158641"/>
            <a:ext cx="272819" cy="238643"/>
          </a:xfrm>
          <a:prstGeom prst="downArrow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Rectángulo 5"/>
          <p:cNvSpPr txBox="1"/>
          <p:nvPr/>
        </p:nvSpPr>
        <p:spPr>
          <a:xfrm>
            <a:off x="8201282" y="1244926"/>
            <a:ext cx="162053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000" dirty="0">
                <a:solidFill>
                  <a:schemeClr val="bg1"/>
                </a:solidFill>
              </a:rPr>
              <a:t>Estado ideal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65" b="86258" l="8463" r="92525">
                        <a14:foregroundMark x1="18759" y1="68710" x2="18759" y2="68710"/>
                        <a14:foregroundMark x1="21791" y1="71776" x2="21791" y2="71776"/>
                        <a14:foregroundMark x1="32087" y1="66068" x2="32087" y2="66068"/>
                        <a14:foregroundMark x1="40268" y1="66596" x2="40268" y2="66596"/>
                        <a14:foregroundMark x1="49647" y1="65856" x2="49647" y2="65856"/>
                        <a14:foregroundMark x1="60437" y1="65856" x2="60437" y2="65856"/>
                        <a14:foregroundMark x1="70240" y1="68499" x2="70240" y2="68499"/>
                        <a14:foregroundMark x1="75599" y1="67970" x2="75599" y2="67970"/>
                        <a14:foregroundMark x1="84133" y1="66596" x2="84133" y2="66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21" r="8446" b="14750"/>
          <a:stretch/>
        </p:blipFill>
        <p:spPr>
          <a:xfrm>
            <a:off x="1141636" y="5195877"/>
            <a:ext cx="1888556" cy="1018050"/>
          </a:xfrm>
          <a:prstGeom prst="rect">
            <a:avLst/>
          </a:prstGeom>
        </p:spPr>
      </p:pic>
      <p:sp>
        <p:nvSpPr>
          <p:cNvPr id="45" name="Rectangle 1"/>
          <p:cNvSpPr txBox="1"/>
          <p:nvPr/>
        </p:nvSpPr>
        <p:spPr>
          <a:xfrm>
            <a:off x="796720" y="4830372"/>
            <a:ext cx="73994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600" b="1">
                <a:solidFill>
                  <a:srgbClr val="404040"/>
                </a:solidFill>
              </a:defRPr>
            </a:lvl1pPr>
          </a:lstStyle>
          <a:p>
            <a:pPr algn="ctr"/>
            <a:r>
              <a:rPr sz="2400" dirty="0">
                <a:solidFill>
                  <a:schemeClr val="bg1"/>
                </a:solidFill>
              </a:rPr>
              <a:t>Co</a:t>
            </a:r>
            <a:r>
              <a:rPr lang="es-MX" sz="2400" dirty="0">
                <a:solidFill>
                  <a:schemeClr val="bg1"/>
                </a:solidFill>
              </a:rPr>
              <a:t>m</a:t>
            </a:r>
            <a:r>
              <a:rPr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" name="Rectangle 1"/>
          <p:cNvSpPr txBox="1"/>
          <p:nvPr/>
        </p:nvSpPr>
        <p:spPr>
          <a:xfrm>
            <a:off x="1149522" y="3261271"/>
            <a:ext cx="175304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>
              <a:defRPr sz="16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400" dirty="0" err="1">
                <a:solidFill>
                  <a:schemeClr val="bg1"/>
                </a:solidFill>
              </a:rPr>
              <a:t>Combustível</a:t>
            </a:r>
            <a:r>
              <a:rPr lang="es-MX" sz="2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normal</a:t>
            </a:r>
            <a:r>
              <a:rPr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7" name="Rectángulo 5"/>
          <p:cNvSpPr txBox="1"/>
          <p:nvPr/>
        </p:nvSpPr>
        <p:spPr>
          <a:xfrm>
            <a:off x="9599880" y="1897825"/>
            <a:ext cx="1510773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>
              <a:defRPr sz="2400" b="1">
                <a:solidFill>
                  <a:srgbClr val="404040"/>
                </a:solidFill>
              </a:defRPr>
            </a:lvl1pPr>
          </a:lstStyle>
          <a:p>
            <a:pPr algn="ctr"/>
            <a:r>
              <a:rPr lang="es-MX" sz="2000" dirty="0" err="1">
                <a:solidFill>
                  <a:schemeClr val="bg1"/>
                </a:solidFill>
              </a:rPr>
              <a:t>Combustão</a:t>
            </a:r>
            <a:r>
              <a:rPr lang="es-MX" sz="2000" dirty="0">
                <a:solidFill>
                  <a:schemeClr val="bg1"/>
                </a:solidFill>
              </a:rPr>
              <a:t> ideal</a:t>
            </a:r>
            <a:endParaRPr sz="2000" dirty="0">
              <a:solidFill>
                <a:schemeClr val="bg1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41329E06-4ABF-C9FD-B046-F45D292F5045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9835D18B-E20D-8C7A-7E93-18B5BDA70F32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2" name="Imagem 11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D112428B-C6B1-72B5-9F39-BFBBC27BF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022076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 descr="Imagen 4">
            <a:extLst>
              <a:ext uri="{FF2B5EF4-FFF2-40B4-BE49-F238E27FC236}">
                <a16:creationId xmlns:a16="http://schemas.microsoft.com/office/drawing/2014/main" id="{993502C3-DF8D-4A41-BBC4-42095C6C6A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79" t="11321" r="8152" b="27117"/>
          <a:stretch>
            <a:fillRect/>
          </a:stretch>
        </p:blipFill>
        <p:spPr>
          <a:xfrm rot="1262980">
            <a:off x="10415741" y="1509816"/>
            <a:ext cx="658503" cy="6672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adroTexto 7">
            <a:extLst>
              <a:ext uri="{FF2B5EF4-FFF2-40B4-BE49-F238E27FC236}">
                <a16:creationId xmlns:a16="http://schemas.microsoft.com/office/drawing/2014/main" id="{B8678410-0534-4C30-B58F-FAF40254DEBD}"/>
              </a:ext>
            </a:extLst>
          </p:cNvPr>
          <p:cNvSpPr txBox="1"/>
          <p:nvPr/>
        </p:nvSpPr>
        <p:spPr>
          <a:xfrm>
            <a:off x="3302796" y="5636543"/>
            <a:ext cx="104502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 PEMEX-IMP</a:t>
            </a:r>
          </a:p>
        </p:txBody>
      </p:sp>
      <p:sp>
        <p:nvSpPr>
          <p:cNvPr id="4" name="CuadroTexto 57">
            <a:extLst>
              <a:ext uri="{FF2B5EF4-FFF2-40B4-BE49-F238E27FC236}">
                <a16:creationId xmlns:a16="http://schemas.microsoft.com/office/drawing/2014/main" id="{7BB38EBD-6413-4666-AA3C-47C83CA26120}"/>
              </a:ext>
            </a:extLst>
          </p:cNvPr>
          <p:cNvSpPr txBox="1"/>
          <p:nvPr/>
        </p:nvSpPr>
        <p:spPr>
          <a:xfrm>
            <a:off x="4687025" y="5636543"/>
            <a:ext cx="1060633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  <a:r>
              <a:rPr dirty="0" err="1"/>
              <a:t>Politécnico</a:t>
            </a:r>
            <a:r>
              <a:rPr dirty="0"/>
              <a:t> Nacional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 Jaime </a:t>
            </a:r>
            <a:r>
              <a:rPr dirty="0" err="1"/>
              <a:t>Isaza</a:t>
            </a:r>
            <a:r>
              <a:rPr dirty="0"/>
              <a:t> </a:t>
            </a:r>
            <a:r>
              <a:rPr dirty="0" err="1"/>
              <a:t>Cadavid</a:t>
            </a:r>
            <a:r>
              <a:rPr dirty="0"/>
              <a:t> De Medellín</a:t>
            </a:r>
          </a:p>
        </p:txBody>
      </p:sp>
      <p:sp>
        <p:nvSpPr>
          <p:cNvPr id="5" name="CuadroTexto 58">
            <a:extLst>
              <a:ext uri="{FF2B5EF4-FFF2-40B4-BE49-F238E27FC236}">
                <a16:creationId xmlns:a16="http://schemas.microsoft.com/office/drawing/2014/main" id="{CE475809-57B0-438A-9A00-BE2F24D0F42F}"/>
              </a:ext>
            </a:extLst>
          </p:cNvPr>
          <p:cNvSpPr txBox="1"/>
          <p:nvPr/>
        </p:nvSpPr>
        <p:spPr>
          <a:xfrm>
            <a:off x="6071254" y="5634997"/>
            <a:ext cx="105110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Alba </a:t>
            </a:r>
            <a:r>
              <a:rPr dirty="0" err="1"/>
              <a:t>Petróleos</a:t>
            </a:r>
            <a:r>
              <a:rPr dirty="0"/>
              <a:t>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de El Salvador</a:t>
            </a:r>
          </a:p>
        </p:txBody>
      </p:sp>
      <p:sp>
        <p:nvSpPr>
          <p:cNvPr id="6" name="CuadroTexto 92">
            <a:extLst>
              <a:ext uri="{FF2B5EF4-FFF2-40B4-BE49-F238E27FC236}">
                <a16:creationId xmlns:a16="http://schemas.microsoft.com/office/drawing/2014/main" id="{4C974290-8267-4721-A419-F612C840ED87}"/>
              </a:ext>
            </a:extLst>
          </p:cNvPr>
          <p:cNvSpPr txBox="1"/>
          <p:nvPr/>
        </p:nvSpPr>
        <p:spPr>
          <a:xfrm>
            <a:off x="7445957" y="5633256"/>
            <a:ext cx="105110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DAPSA-IREAYA </a:t>
            </a:r>
            <a:r>
              <a:rPr lang="pt-BR" dirty="0"/>
              <a:t>Engenharia</a:t>
            </a:r>
            <a:endParaRPr dirty="0"/>
          </a:p>
        </p:txBody>
      </p:sp>
      <p:pic>
        <p:nvPicPr>
          <p:cNvPr id="7" name="Imagen 11267" descr="Imagen 11267">
            <a:extLst>
              <a:ext uri="{FF2B5EF4-FFF2-40B4-BE49-F238E27FC236}">
                <a16:creationId xmlns:a16="http://schemas.microsoft.com/office/drawing/2014/main" id="{233D6897-6804-4AAF-A592-C44704AD4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6383">
            <a:off x="7600388" y="1508510"/>
            <a:ext cx="698540" cy="682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087DD343-8F77-4D98-9498-5C40C935D2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27" t="7158" r="19474" b="15648"/>
          <a:stretch>
            <a:fillRect/>
          </a:stretch>
        </p:blipFill>
        <p:spPr>
          <a:xfrm>
            <a:off x="4877247" y="1515615"/>
            <a:ext cx="668635" cy="668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n 2" descr="Imagen 2">
            <a:extLst>
              <a:ext uri="{FF2B5EF4-FFF2-40B4-BE49-F238E27FC236}">
                <a16:creationId xmlns:a16="http://schemas.microsoft.com/office/drawing/2014/main" id="{7DD8FFFF-3F9A-439B-B095-7865FBB99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744" y="1512571"/>
            <a:ext cx="737876" cy="694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n 3" descr="Imagen 3">
            <a:extLst>
              <a:ext uri="{FF2B5EF4-FFF2-40B4-BE49-F238E27FC236}">
                <a16:creationId xmlns:a16="http://schemas.microsoft.com/office/drawing/2014/main" id="{FC573C86-6377-4441-8F60-FD8AD8CDF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236" y="1521397"/>
            <a:ext cx="694150" cy="643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n 87" descr="Imagen 87">
            <a:extLst>
              <a:ext uri="{FF2B5EF4-FFF2-40B4-BE49-F238E27FC236}">
                <a16:creationId xmlns:a16="http://schemas.microsoft.com/office/drawing/2014/main" id="{21BE77A6-84AC-4191-914A-F1CD12F337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472" y="1515615"/>
            <a:ext cx="658095" cy="65809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uadroTexto 92">
            <a:extLst>
              <a:ext uri="{FF2B5EF4-FFF2-40B4-BE49-F238E27FC236}">
                <a16:creationId xmlns:a16="http://schemas.microsoft.com/office/drawing/2014/main" id="{A54E18E4-372D-4839-817E-2C67B4E88145}"/>
              </a:ext>
            </a:extLst>
          </p:cNvPr>
          <p:cNvSpPr txBox="1"/>
          <p:nvPr/>
        </p:nvSpPr>
        <p:spPr>
          <a:xfrm>
            <a:off x="1934789" y="5636543"/>
            <a:ext cx="1028808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</a:t>
            </a:r>
            <a:r>
              <a:rPr dirty="0"/>
              <a:t>: (EPA)</a:t>
            </a:r>
            <a:endParaRPr dirty="0">
              <a:solidFill>
                <a:srgbClr val="595959"/>
              </a:solidFill>
            </a:endParaRP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 Environmental Protection Agency</a:t>
            </a:r>
          </a:p>
        </p:txBody>
      </p:sp>
      <p:pic>
        <p:nvPicPr>
          <p:cNvPr id="18" name="Imagen 116" descr="Imagen 116">
            <a:extLst>
              <a:ext uri="{FF2B5EF4-FFF2-40B4-BE49-F238E27FC236}">
                <a16:creationId xmlns:a16="http://schemas.microsoft.com/office/drawing/2014/main" id="{3866B9A6-41DE-42CC-BF8E-9B8CA3C552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35747">
            <a:off x="8997429" y="1510382"/>
            <a:ext cx="655972" cy="67904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CuadroTexto 92">
            <a:extLst>
              <a:ext uri="{FF2B5EF4-FFF2-40B4-BE49-F238E27FC236}">
                <a16:creationId xmlns:a16="http://schemas.microsoft.com/office/drawing/2014/main" id="{BC788145-206A-4BD9-89BB-000FEEE2EC84}"/>
              </a:ext>
            </a:extLst>
          </p:cNvPr>
          <p:cNvSpPr txBox="1"/>
          <p:nvPr/>
        </p:nvSpPr>
        <p:spPr>
          <a:xfrm>
            <a:off x="8820660" y="5630776"/>
            <a:ext cx="104383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Horeb-</a:t>
            </a:r>
            <a:r>
              <a:rPr dirty="0" err="1"/>
              <a:t>Dislub</a:t>
            </a:r>
            <a:endParaRPr dirty="0"/>
          </a:p>
        </p:txBody>
      </p:sp>
      <p:sp>
        <p:nvSpPr>
          <p:cNvPr id="20" name="CuadroTexto 118">
            <a:extLst>
              <a:ext uri="{FF2B5EF4-FFF2-40B4-BE49-F238E27FC236}">
                <a16:creationId xmlns:a16="http://schemas.microsoft.com/office/drawing/2014/main" id="{B882CE89-3755-4D2C-8967-DF1607FA7063}"/>
              </a:ext>
            </a:extLst>
          </p:cNvPr>
          <p:cNvSpPr txBox="1"/>
          <p:nvPr/>
        </p:nvSpPr>
        <p:spPr>
          <a:xfrm>
            <a:off x="19470" y="452011"/>
            <a:ext cx="12172530" cy="523216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RESULTADOS E</a:t>
            </a:r>
            <a:r>
              <a:rPr lang="pt-BR" dirty="0"/>
              <a:t>M</a:t>
            </a:r>
            <a:r>
              <a:rPr dirty="0"/>
              <a:t> COMBUST</a:t>
            </a:r>
            <a:r>
              <a:rPr lang="pt-BR" dirty="0"/>
              <a:t>ÍVEIS NAS </a:t>
            </a:r>
            <a:r>
              <a:rPr dirty="0"/>
              <a:t>AMÉRICA</a:t>
            </a:r>
            <a:r>
              <a:rPr lang="pt-BR" dirty="0"/>
              <a:t>S</a:t>
            </a:r>
            <a:endParaRPr dirty="0"/>
          </a:p>
        </p:txBody>
      </p:sp>
      <p:pic>
        <p:nvPicPr>
          <p:cNvPr id="22" name="Imagen 3" descr="Imagen 3">
            <a:extLst>
              <a:ext uri="{FF2B5EF4-FFF2-40B4-BE49-F238E27FC236}">
                <a16:creationId xmlns:a16="http://schemas.microsoft.com/office/drawing/2014/main" id="{9A6CDFFF-E230-4262-B8F1-7C4F601BEB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82" y="2495244"/>
            <a:ext cx="10592769" cy="302650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uadroTexto 92">
            <a:extLst>
              <a:ext uri="{FF2B5EF4-FFF2-40B4-BE49-F238E27FC236}">
                <a16:creationId xmlns:a16="http://schemas.microsoft.com/office/drawing/2014/main" id="{5C3E77C9-2AEB-45C1-8E6C-79F2E950AC54}"/>
              </a:ext>
            </a:extLst>
          </p:cNvPr>
          <p:cNvSpPr txBox="1"/>
          <p:nvPr/>
        </p:nvSpPr>
        <p:spPr>
          <a:xfrm>
            <a:off x="10204890" y="5630776"/>
            <a:ext cx="104383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lang="pt-BR" dirty="0"/>
              <a:t>Fonte </a:t>
            </a:r>
            <a:r>
              <a:rPr dirty="0"/>
              <a:t>: </a:t>
            </a:r>
          </a:p>
          <a:p>
            <a:pPr algn="ctr">
              <a:defRPr sz="900" b="1">
                <a:solidFill>
                  <a:srgbClr val="008A3E"/>
                </a:solidFill>
              </a:defRPr>
            </a:pPr>
            <a:r>
              <a:rPr dirty="0"/>
              <a:t>Horeb-</a:t>
            </a:r>
            <a:r>
              <a:rPr dirty="0" err="1"/>
              <a:t>Petropar</a:t>
            </a:r>
            <a:endParaRPr dirty="0"/>
          </a:p>
        </p:txBody>
      </p:sp>
      <p:sp>
        <p:nvSpPr>
          <p:cNvPr id="24" name="CuadroTexto 6">
            <a:extLst>
              <a:ext uri="{FF2B5EF4-FFF2-40B4-BE49-F238E27FC236}">
                <a16:creationId xmlns:a16="http://schemas.microsoft.com/office/drawing/2014/main" id="{CF28FF1F-6550-4F26-94D9-DF7560B4F7E8}"/>
              </a:ext>
            </a:extLst>
          </p:cNvPr>
          <p:cNvSpPr txBox="1"/>
          <p:nvPr/>
        </p:nvSpPr>
        <p:spPr>
          <a:xfrm>
            <a:off x="304800" y="2517169"/>
            <a:ext cx="841613" cy="34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rPr dirty="0" err="1"/>
              <a:t>Monóxido</a:t>
            </a:r>
            <a:endParaRPr dirty="0"/>
          </a:p>
          <a:p>
            <a:pPr>
              <a:defRPr sz="900">
                <a:solidFill>
                  <a:srgbClr val="808080"/>
                </a:solidFill>
              </a:defRPr>
            </a:pPr>
            <a:r>
              <a:rPr dirty="0"/>
              <a:t>de </a:t>
            </a:r>
            <a:r>
              <a:rPr dirty="0" err="1"/>
              <a:t>Carbono</a:t>
            </a:r>
            <a:endParaRPr dirty="0"/>
          </a:p>
        </p:txBody>
      </p:sp>
      <p:sp>
        <p:nvSpPr>
          <p:cNvPr id="25" name="CuadroTexto 154">
            <a:extLst>
              <a:ext uri="{FF2B5EF4-FFF2-40B4-BE49-F238E27FC236}">
                <a16:creationId xmlns:a16="http://schemas.microsoft.com/office/drawing/2014/main" id="{CB7FD315-EF10-419F-843D-ADECF2B850DB}"/>
              </a:ext>
            </a:extLst>
          </p:cNvPr>
          <p:cNvSpPr txBox="1"/>
          <p:nvPr/>
        </p:nvSpPr>
        <p:spPr>
          <a:xfrm>
            <a:off x="292153" y="3067711"/>
            <a:ext cx="841613" cy="34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rPr dirty="0" err="1"/>
              <a:t>Dióxido</a:t>
            </a:r>
            <a:endParaRPr dirty="0"/>
          </a:p>
          <a:p>
            <a:pPr>
              <a:defRPr sz="900">
                <a:solidFill>
                  <a:srgbClr val="808080"/>
                </a:solidFill>
              </a:defRPr>
            </a:pPr>
            <a:r>
              <a:rPr dirty="0"/>
              <a:t>de </a:t>
            </a:r>
            <a:r>
              <a:rPr dirty="0" err="1"/>
              <a:t>Carbono</a:t>
            </a:r>
            <a:endParaRPr dirty="0"/>
          </a:p>
        </p:txBody>
      </p:sp>
      <p:sp>
        <p:nvSpPr>
          <p:cNvPr id="26" name="CuadroTexto 155">
            <a:extLst>
              <a:ext uri="{FF2B5EF4-FFF2-40B4-BE49-F238E27FC236}">
                <a16:creationId xmlns:a16="http://schemas.microsoft.com/office/drawing/2014/main" id="{416331F2-AB2D-41CC-BD04-4E5BE7471D16}"/>
              </a:ext>
            </a:extLst>
          </p:cNvPr>
          <p:cNvSpPr txBox="1"/>
          <p:nvPr/>
        </p:nvSpPr>
        <p:spPr>
          <a:xfrm>
            <a:off x="285750" y="3590175"/>
            <a:ext cx="841613" cy="34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t>Material</a:t>
            </a:r>
          </a:p>
          <a:p>
            <a:pPr>
              <a:defRPr sz="900">
                <a:solidFill>
                  <a:srgbClr val="808080"/>
                </a:solidFill>
              </a:defRPr>
            </a:pPr>
            <a:r>
              <a:t>Particulado</a:t>
            </a:r>
          </a:p>
        </p:txBody>
      </p:sp>
      <p:sp>
        <p:nvSpPr>
          <p:cNvPr id="27" name="CuadroTexto 156">
            <a:extLst>
              <a:ext uri="{FF2B5EF4-FFF2-40B4-BE49-F238E27FC236}">
                <a16:creationId xmlns:a16="http://schemas.microsoft.com/office/drawing/2014/main" id="{F4792FE4-747A-4B80-9C70-6270377A0F75}"/>
              </a:ext>
            </a:extLst>
          </p:cNvPr>
          <p:cNvSpPr txBox="1"/>
          <p:nvPr/>
        </p:nvSpPr>
        <p:spPr>
          <a:xfrm>
            <a:off x="205816" y="4192293"/>
            <a:ext cx="953627" cy="230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r>
              <a:rPr dirty="0" err="1"/>
              <a:t>Hidrocar</a:t>
            </a:r>
            <a:r>
              <a:rPr lang="pt-BR" dirty="0" err="1"/>
              <a:t>bonetos</a:t>
            </a:r>
            <a:endParaRPr dirty="0"/>
          </a:p>
        </p:txBody>
      </p:sp>
      <p:sp>
        <p:nvSpPr>
          <p:cNvPr id="28" name="CuadroTexto 157">
            <a:extLst>
              <a:ext uri="{FF2B5EF4-FFF2-40B4-BE49-F238E27FC236}">
                <a16:creationId xmlns:a16="http://schemas.microsoft.com/office/drawing/2014/main" id="{CA7A1E5A-8390-46CB-AD7A-95EB00BCA551}"/>
              </a:ext>
            </a:extLst>
          </p:cNvPr>
          <p:cNvSpPr txBox="1"/>
          <p:nvPr/>
        </p:nvSpPr>
        <p:spPr>
          <a:xfrm>
            <a:off x="325733" y="4663125"/>
            <a:ext cx="8416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r>
              <a:rPr dirty="0" err="1"/>
              <a:t>Óxido</a:t>
            </a:r>
            <a:r>
              <a:rPr dirty="0"/>
              <a:t> de Nit</a:t>
            </a:r>
            <a:r>
              <a:rPr lang="pt-BR" dirty="0" err="1"/>
              <a:t>rogênio</a:t>
            </a:r>
            <a:endParaRPr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52637DD-CEE7-4088-8288-A0413320B037}"/>
              </a:ext>
            </a:extLst>
          </p:cNvPr>
          <p:cNvSpPr txBox="1"/>
          <p:nvPr/>
        </p:nvSpPr>
        <p:spPr>
          <a:xfrm>
            <a:off x="1127363" y="5146476"/>
            <a:ext cx="16927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^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36AC7C4-001A-4442-BDAB-EB9872EC60E2}"/>
              </a:ext>
            </a:extLst>
          </p:cNvPr>
          <p:cNvSpPr txBox="1"/>
          <p:nvPr/>
        </p:nvSpPr>
        <p:spPr>
          <a:xfrm>
            <a:off x="1954186" y="2255075"/>
            <a:ext cx="99001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DIESEL S500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9960ACB-D271-4416-840D-587E6385EE66}"/>
              </a:ext>
            </a:extLst>
          </p:cNvPr>
          <p:cNvSpPr txBox="1"/>
          <p:nvPr/>
        </p:nvSpPr>
        <p:spPr>
          <a:xfrm>
            <a:off x="3317883" y="2250814"/>
            <a:ext cx="99001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DIESEL S500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0317955-B905-41D3-8074-49FF9D69EE84}"/>
              </a:ext>
            </a:extLst>
          </p:cNvPr>
          <p:cNvSpPr txBox="1"/>
          <p:nvPr/>
        </p:nvSpPr>
        <p:spPr>
          <a:xfrm>
            <a:off x="4686192" y="2250814"/>
            <a:ext cx="99001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DIESEL S500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D3795B5-CF86-472F-B1DC-706D85AB7D2E}"/>
              </a:ext>
            </a:extLst>
          </p:cNvPr>
          <p:cNvSpPr txBox="1"/>
          <p:nvPr/>
        </p:nvSpPr>
        <p:spPr>
          <a:xfrm>
            <a:off x="6043757" y="2250814"/>
            <a:ext cx="108138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DIESEL S1500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B459209-2DE4-40C2-8516-933311214B32}"/>
              </a:ext>
            </a:extLst>
          </p:cNvPr>
          <p:cNvSpPr txBox="1"/>
          <p:nvPr/>
        </p:nvSpPr>
        <p:spPr>
          <a:xfrm>
            <a:off x="7672070" y="2252643"/>
            <a:ext cx="59888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NAFTA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1465712C-A870-4F25-9DAA-464877D9EF16}"/>
              </a:ext>
            </a:extLst>
          </p:cNvPr>
          <p:cNvSpPr txBox="1"/>
          <p:nvPr/>
        </p:nvSpPr>
        <p:spPr>
          <a:xfrm>
            <a:off x="8852076" y="2252643"/>
            <a:ext cx="100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GASOLINA C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D36C386-2AF6-436D-876C-3C05AAF87E9D}"/>
              </a:ext>
            </a:extLst>
          </p:cNvPr>
          <p:cNvSpPr txBox="1"/>
          <p:nvPr/>
        </p:nvSpPr>
        <p:spPr>
          <a:xfrm>
            <a:off x="10295671" y="2122097"/>
            <a:ext cx="89864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DIESEL S10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B5907C7-1E33-4FD9-AC37-6277CA3A5498}"/>
              </a:ext>
            </a:extLst>
          </p:cNvPr>
          <p:cNvSpPr txBox="1"/>
          <p:nvPr/>
        </p:nvSpPr>
        <p:spPr>
          <a:xfrm>
            <a:off x="10448995" y="2283599"/>
            <a:ext cx="59888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B050"/>
                </a:solidFill>
              </a:rPr>
              <a:t>NAFTA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CABF78BF-EB8C-4643-91D4-9182DC56FB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24" y="841980"/>
            <a:ext cx="2392014" cy="639128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B47CEA4-CDFB-ABA9-0D1E-BDB94C9904F7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FDB01575-B0A5-A875-7661-887E61C60A1B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6" name="Imagem 15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4D7244DD-99F2-2241-731E-7DF51DA36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18529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504" y="544402"/>
            <a:ext cx="30283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solidFill>
                  <a:srgbClr val="0070C0"/>
                </a:solidFill>
              </a:rPr>
              <a:t>MINING</a:t>
            </a:r>
            <a:r>
              <a:rPr sz="2000" spc="-40" dirty="0">
                <a:solidFill>
                  <a:srgbClr val="0070C0"/>
                </a:solidFill>
              </a:rPr>
              <a:t> </a:t>
            </a:r>
            <a:r>
              <a:rPr sz="2000" spc="-5" dirty="0">
                <a:solidFill>
                  <a:srgbClr val="0070C0"/>
                </a:solidFill>
              </a:rPr>
              <a:t>COMPANY</a:t>
            </a:r>
            <a:r>
              <a:rPr sz="2000" spc="-40" dirty="0">
                <a:solidFill>
                  <a:srgbClr val="0070C0"/>
                </a:solidFill>
              </a:rPr>
              <a:t> </a:t>
            </a:r>
            <a:r>
              <a:rPr sz="2000" spc="-160" dirty="0">
                <a:solidFill>
                  <a:srgbClr val="0070C0"/>
                </a:solidFill>
              </a:rPr>
              <a:t>USER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9755230" y="1746478"/>
            <a:ext cx="1823720" cy="63881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37185" marR="5080" indent="-325120">
              <a:lnSpc>
                <a:spcPct val="101200"/>
              </a:lnSpc>
              <a:spcBef>
                <a:spcPts val="70"/>
              </a:spcBef>
            </a:pP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Long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Term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User </a:t>
            </a:r>
            <a:r>
              <a:rPr sz="2000" spc="-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(10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+)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82205" y="3598138"/>
            <a:ext cx="1969770" cy="6388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476250" marR="5080" indent="-463550">
              <a:lnSpc>
                <a:spcPct val="101299"/>
              </a:lnSpc>
              <a:spcBef>
                <a:spcPts val="65"/>
              </a:spcBef>
            </a:pP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Efficiency </a:t>
            </a:r>
            <a:r>
              <a:rPr sz="2000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7%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23683" y="5449798"/>
            <a:ext cx="1686560" cy="63881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421640" marR="5080" indent="-409575">
              <a:lnSpc>
                <a:spcPct val="101299"/>
              </a:lnSpc>
              <a:spcBef>
                <a:spcPts val="65"/>
              </a:spcBef>
            </a:pP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Emissions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Less </a:t>
            </a:r>
            <a:r>
              <a:rPr sz="2000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50%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0070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176030" y="775491"/>
            <a:ext cx="11673726" cy="584771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3200" dirty="0"/>
              <a:t>CASES DE SUCESSO NO BRASIL</a:t>
            </a:r>
            <a:endParaRPr sz="3200" dirty="0"/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id="{8E9C8732-D193-4DE4-9EFA-346388B3FC6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4870" y="4950039"/>
            <a:ext cx="866953" cy="866953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296BE8D3-3BBD-496A-A5ED-1E6E55AEAE3C}"/>
              </a:ext>
            </a:extLst>
          </p:cNvPr>
          <p:cNvGrpSpPr/>
          <p:nvPr/>
        </p:nvGrpSpPr>
        <p:grpSpPr>
          <a:xfrm>
            <a:off x="2598225" y="4972188"/>
            <a:ext cx="1566642" cy="746331"/>
            <a:chOff x="5058895" y="4264791"/>
            <a:chExt cx="2098325" cy="999619"/>
          </a:xfrm>
        </p:grpSpPr>
        <p:pic>
          <p:nvPicPr>
            <p:cNvPr id="16" name="Picture 2" descr="Dislub Equador">
              <a:extLst>
                <a:ext uri="{FF2B5EF4-FFF2-40B4-BE49-F238E27FC236}">
                  <a16:creationId xmlns:a16="http://schemas.microsoft.com/office/drawing/2014/main" id="{3341A977-533B-4012-B193-56E9797B9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895" y="4264791"/>
              <a:ext cx="2074209" cy="999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A3FD15F-5163-48F0-A3C4-3B8B3FC2FE8E}"/>
                </a:ext>
              </a:extLst>
            </p:cNvPr>
            <p:cNvSpPr/>
            <p:nvPr/>
          </p:nvSpPr>
          <p:spPr>
            <a:xfrm>
              <a:off x="6005807" y="4380255"/>
              <a:ext cx="1151413" cy="43313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B60675B-58F5-4C6E-A50D-3D1BA65002F4}"/>
              </a:ext>
            </a:extLst>
          </p:cNvPr>
          <p:cNvGrpSpPr/>
          <p:nvPr/>
        </p:nvGrpSpPr>
        <p:grpSpPr>
          <a:xfrm>
            <a:off x="1070308" y="4950039"/>
            <a:ext cx="1562423" cy="818260"/>
            <a:chOff x="1772278" y="4162600"/>
            <a:chExt cx="2092674" cy="1095959"/>
          </a:xfrm>
        </p:grpSpPr>
        <p:pic>
          <p:nvPicPr>
            <p:cNvPr id="12" name="Picture 2" descr="Dislub Equador">
              <a:extLst>
                <a:ext uri="{FF2B5EF4-FFF2-40B4-BE49-F238E27FC236}">
                  <a16:creationId xmlns:a16="http://schemas.microsoft.com/office/drawing/2014/main" id="{02EC39E0-8973-4AAF-A8B6-3E3924FE3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278" y="4258940"/>
              <a:ext cx="2074209" cy="999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FFD83703-97FF-47E9-87EE-52A8B4B8CF84}"/>
                </a:ext>
              </a:extLst>
            </p:cNvPr>
            <p:cNvSpPr/>
            <p:nvPr/>
          </p:nvSpPr>
          <p:spPr>
            <a:xfrm>
              <a:off x="2713539" y="4813391"/>
              <a:ext cx="1151413" cy="43313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CE5396F4-C747-4817-912C-6C35CBC67F61}"/>
                </a:ext>
              </a:extLst>
            </p:cNvPr>
            <p:cNvSpPr/>
            <p:nvPr/>
          </p:nvSpPr>
          <p:spPr>
            <a:xfrm>
              <a:off x="2695074" y="4162600"/>
              <a:ext cx="1151413" cy="43313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31A9C39B-9C9F-84AC-513D-849FEA62E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99" y="3379287"/>
            <a:ext cx="1913166" cy="74122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0E84E1F-0A1E-0675-FA43-F19DD35A0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396" y="3410997"/>
            <a:ext cx="2216363" cy="67811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EB7AB4F-8F74-65FD-9645-834645304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170" y="4993573"/>
            <a:ext cx="1976814" cy="62128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525C4F5D-C59E-6C85-DA43-8E0C057750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22" y="1261588"/>
            <a:ext cx="2750956" cy="1835265"/>
          </a:xfrm>
          <a:prstGeom prst="rect">
            <a:avLst/>
          </a:prstGeom>
        </p:spPr>
      </p:pic>
      <p:cxnSp>
        <p:nvCxnSpPr>
          <p:cNvPr id="26" name="Conector: Angulado 25">
            <a:extLst>
              <a:ext uri="{FF2B5EF4-FFF2-40B4-BE49-F238E27FC236}">
                <a16:creationId xmlns:a16="http://schemas.microsoft.com/office/drawing/2014/main" id="{494E717C-6578-4064-3350-FC353C3F110D}"/>
              </a:ext>
            </a:extLst>
          </p:cNvPr>
          <p:cNvCxnSpPr>
            <a:cxnSpLocks/>
            <a:stCxn id="24" idx="2"/>
            <a:endCxn id="9" idx="3"/>
          </p:cNvCxnSpPr>
          <p:nvPr/>
        </p:nvCxnSpPr>
        <p:spPr>
          <a:xfrm rot="5400000">
            <a:off x="4779509" y="2433410"/>
            <a:ext cx="653048" cy="197993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32E98866-2242-CBEB-8821-532EB159C6F4}"/>
              </a:ext>
            </a:extLst>
          </p:cNvPr>
          <p:cNvCxnSpPr>
            <a:cxnSpLocks/>
            <a:stCxn id="24" idx="2"/>
            <a:endCxn id="15" idx="1"/>
          </p:cNvCxnSpPr>
          <p:nvPr/>
        </p:nvCxnSpPr>
        <p:spPr>
          <a:xfrm rot="16200000" flipH="1">
            <a:off x="6723098" y="2469755"/>
            <a:ext cx="653201" cy="1907396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onector: Angulado 33">
            <a:extLst>
              <a:ext uri="{FF2B5EF4-FFF2-40B4-BE49-F238E27FC236}">
                <a16:creationId xmlns:a16="http://schemas.microsoft.com/office/drawing/2014/main" id="{99573A53-581C-560E-565D-10811475A9A7}"/>
              </a:ext>
            </a:extLst>
          </p:cNvPr>
          <p:cNvCxnSpPr>
            <a:cxnSpLocks/>
            <a:stCxn id="9" idx="2"/>
            <a:endCxn id="19" idx="0"/>
          </p:cNvCxnSpPr>
          <p:nvPr/>
        </p:nvCxnSpPr>
        <p:spPr>
          <a:xfrm rot="5400000">
            <a:off x="2259536" y="4050092"/>
            <a:ext cx="829525" cy="97036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Conector: Angulado 35">
            <a:extLst>
              <a:ext uri="{FF2B5EF4-FFF2-40B4-BE49-F238E27FC236}">
                <a16:creationId xmlns:a16="http://schemas.microsoft.com/office/drawing/2014/main" id="{7F44A59C-74CF-61F2-C5A2-E94ACC4C110E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rot="16200000" flipH="1">
            <a:off x="3609152" y="3670843"/>
            <a:ext cx="829525" cy="1728865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080F0DDD-B816-8A08-65C3-3DD60F47892A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159482" y="4120514"/>
            <a:ext cx="0" cy="847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id="{547FEA71-F71A-E9E4-B367-229B4AAD11F0}"/>
              </a:ext>
            </a:extLst>
          </p:cNvPr>
          <p:cNvCxnSpPr>
            <a:cxnSpLocks/>
          </p:cNvCxnSpPr>
          <p:nvPr/>
        </p:nvCxnSpPr>
        <p:spPr>
          <a:xfrm>
            <a:off x="9111577" y="4089111"/>
            <a:ext cx="0" cy="847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67EB4B4-61A6-B96E-17E8-2EF22534647F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CBE4E1F8-A6DD-D606-3F00-87C51C4876E0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4" name="Imagem 13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84FD75F8-0017-9DDC-6B3A-C49FBEAC6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721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96165E-968E-44F4-8B86-6C06596C8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281" y="466161"/>
            <a:ext cx="3526648" cy="6176693"/>
          </a:xfrm>
          <a:prstGeom prst="rect">
            <a:avLst/>
          </a:prstGeom>
        </p:spPr>
      </p:pic>
      <p:pic>
        <p:nvPicPr>
          <p:cNvPr id="2050" name="Picture 2" descr="Dislub Equador">
            <a:extLst>
              <a:ext uri="{FF2B5EF4-FFF2-40B4-BE49-F238E27FC236}">
                <a16:creationId xmlns:a16="http://schemas.microsoft.com/office/drawing/2014/main" id="{DA3817EB-66BD-497A-8795-EE5A26D8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8" y="201706"/>
            <a:ext cx="31623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97D948B-3EFF-44E9-81CD-BF08E14B0D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62" y="5079418"/>
            <a:ext cx="2343501" cy="156343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20FAF15-1BA6-457D-849E-B22AB739FAB4}"/>
              </a:ext>
            </a:extLst>
          </p:cNvPr>
          <p:cNvSpPr/>
          <p:nvPr/>
        </p:nvSpPr>
        <p:spPr>
          <a:xfrm>
            <a:off x="4241076" y="0"/>
            <a:ext cx="7950924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50800" dir="5400000" algn="ctr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1AD13F0-3C05-4D47-A611-186771438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38" y="2935630"/>
            <a:ext cx="3638550" cy="14097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D550A7C-718D-4633-ADCA-4EB20F6D8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434" b="21240"/>
          <a:stretch/>
        </p:blipFill>
        <p:spPr>
          <a:xfrm>
            <a:off x="4443888" y="4528210"/>
            <a:ext cx="7545300" cy="123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01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>
            <a:extLst>
              <a:ext uri="{FF2B5EF4-FFF2-40B4-BE49-F238E27FC236}">
                <a16:creationId xmlns:a16="http://schemas.microsoft.com/office/drawing/2014/main" id="{AB78CB0F-14D9-47FB-B79C-880A9B1D0589}"/>
              </a:ext>
            </a:extLst>
          </p:cNvPr>
          <p:cNvGrpSpPr/>
          <p:nvPr/>
        </p:nvGrpSpPr>
        <p:grpSpPr>
          <a:xfrm>
            <a:off x="976884" y="2190286"/>
            <a:ext cx="10714093" cy="4203135"/>
            <a:chOff x="976884" y="2190286"/>
            <a:chExt cx="10714093" cy="4203135"/>
          </a:xfrm>
        </p:grpSpPr>
        <p:pic>
          <p:nvPicPr>
            <p:cNvPr id="3" name="object 5">
              <a:extLst>
                <a:ext uri="{FF2B5EF4-FFF2-40B4-BE49-F238E27FC236}">
                  <a16:creationId xmlns:a16="http://schemas.microsoft.com/office/drawing/2014/main" id="{F6C6DED9-29BD-4B19-8CAD-AC64BF3AA08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9695" y="2190286"/>
              <a:ext cx="2599944" cy="2599943"/>
            </a:xfrm>
            <a:prstGeom prst="rect">
              <a:avLst/>
            </a:prstGeom>
          </p:spPr>
        </p:pic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5AF94BAD-88B7-4EAB-A9DC-D1F99629108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6884" y="4790229"/>
              <a:ext cx="1605364" cy="1603192"/>
            </a:xfrm>
            <a:prstGeom prst="rect">
              <a:avLst/>
            </a:prstGeom>
          </p:spPr>
        </p:pic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7B3ED9EE-DC4A-4283-8858-35E8A67E9BF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6901" y="5204432"/>
              <a:ext cx="3124076" cy="774785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10859E17-13FB-4AA2-87E0-165C557BF452}"/>
              </a:ext>
            </a:extLst>
          </p:cNvPr>
          <p:cNvSpPr txBox="1"/>
          <p:nvPr/>
        </p:nvSpPr>
        <p:spPr>
          <a:xfrm>
            <a:off x="2669474" y="746449"/>
            <a:ext cx="610038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B029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PROTOCOLO DE AVALIAÇÃO</a:t>
            </a:r>
          </a:p>
        </p:txBody>
      </p:sp>
    </p:spTree>
    <p:extLst>
      <p:ext uri="{BB962C8B-B14F-4D97-AF65-F5344CB8AC3E}">
        <p14:creationId xmlns:p14="http://schemas.microsoft.com/office/powerpoint/2010/main" val="208499445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39239"/>
            <a:ext cx="9098279" cy="531875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58483" y="1246680"/>
            <a:ext cx="2756137" cy="4994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32518" y="2084578"/>
            <a:ext cx="2715260" cy="4531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latin typeface="Lucida Sans"/>
                <a:cs typeface="Lucida Sans"/>
              </a:rPr>
              <a:t>Local: </a:t>
            </a:r>
            <a:r>
              <a:rPr sz="1800" b="1" spc="-50" dirty="0">
                <a:latin typeface="Lucida Sans"/>
                <a:cs typeface="Lucida Sans"/>
              </a:rPr>
              <a:t>Campo </a:t>
            </a:r>
            <a:r>
              <a:rPr sz="1800" b="1" dirty="0">
                <a:latin typeface="Lucida Sans"/>
                <a:cs typeface="Lucida Sans"/>
              </a:rPr>
              <a:t>de</a:t>
            </a:r>
            <a:r>
              <a:rPr sz="1800" b="1" spc="-330" dirty="0">
                <a:latin typeface="Lucida Sans"/>
                <a:cs typeface="Lucida Sans"/>
              </a:rPr>
              <a:t> </a:t>
            </a:r>
            <a:r>
              <a:rPr sz="1800" b="1" spc="-75" dirty="0">
                <a:latin typeface="Lucida Sans"/>
                <a:cs typeface="Lucida Sans"/>
              </a:rPr>
              <a:t>Provas  </a:t>
            </a:r>
            <a:r>
              <a:rPr sz="1800" spc="-15" dirty="0">
                <a:latin typeface="Arial"/>
                <a:cs typeface="Arial"/>
              </a:rPr>
              <a:t>Estrada </a:t>
            </a:r>
            <a:r>
              <a:rPr sz="1800" spc="30" dirty="0">
                <a:latin typeface="Arial"/>
                <a:cs typeface="Arial"/>
              </a:rPr>
              <a:t>Arziro </a:t>
            </a:r>
            <a:r>
              <a:rPr sz="1800" spc="-30" dirty="0">
                <a:latin typeface="Arial"/>
                <a:cs typeface="Arial"/>
              </a:rPr>
              <a:t>Galafassi,  </a:t>
            </a:r>
            <a:r>
              <a:rPr sz="1800" spc="20" dirty="0">
                <a:latin typeface="Arial"/>
                <a:cs typeface="Arial"/>
              </a:rPr>
              <a:t>s/nº</a:t>
            </a:r>
            <a:endParaRPr sz="180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</a:pPr>
            <a:r>
              <a:rPr sz="1800" spc="-25" dirty="0">
                <a:latin typeface="Arial"/>
                <a:cs typeface="Arial"/>
              </a:rPr>
              <a:t>- </a:t>
            </a:r>
            <a:r>
              <a:rPr sz="1800" spc="5" dirty="0">
                <a:latin typeface="Arial"/>
                <a:cs typeface="Arial"/>
              </a:rPr>
              <a:t>Linha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Palmeiro,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20" dirty="0">
                <a:latin typeface="Arial"/>
                <a:cs typeface="Arial"/>
              </a:rPr>
              <a:t>Farroupilha </a:t>
            </a:r>
            <a:r>
              <a:rPr sz="1800" spc="-25" dirty="0">
                <a:latin typeface="Arial"/>
                <a:cs typeface="Arial"/>
              </a:rPr>
              <a:t>-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-204" dirty="0">
                <a:latin typeface="Arial"/>
                <a:cs typeface="Arial"/>
              </a:rPr>
              <a:t>RS</a:t>
            </a:r>
            <a:endParaRPr sz="1800">
              <a:latin typeface="Arial"/>
              <a:cs typeface="Arial"/>
            </a:endParaRPr>
          </a:p>
          <a:p>
            <a:pPr marL="99060">
              <a:lnSpc>
                <a:spcPct val="100000"/>
              </a:lnSpc>
              <a:spcBef>
                <a:spcPts val="1920"/>
              </a:spcBef>
            </a:pPr>
            <a:r>
              <a:rPr sz="1800" b="1" spc="-15" dirty="0">
                <a:latin typeface="Lucida Sans"/>
                <a:cs typeface="Lucida Sans"/>
              </a:rPr>
              <a:t>Período:</a:t>
            </a:r>
            <a:endParaRPr sz="1800">
              <a:latin typeface="Lucida Sans"/>
              <a:cs typeface="Lucida Sans"/>
            </a:endParaRPr>
          </a:p>
          <a:p>
            <a:pPr marR="144780" algn="ctr">
              <a:lnSpc>
                <a:spcPct val="100000"/>
              </a:lnSpc>
            </a:pPr>
            <a:r>
              <a:rPr sz="1800" spc="70" dirty="0">
                <a:latin typeface="Arial"/>
                <a:cs typeface="Arial"/>
              </a:rPr>
              <a:t>09/12/2019</a:t>
            </a:r>
            <a:endParaRPr sz="1800">
              <a:latin typeface="Arial"/>
              <a:cs typeface="Arial"/>
            </a:endParaRPr>
          </a:p>
          <a:p>
            <a:pPr marL="660400" marR="805815" indent="3175" algn="ctr">
              <a:lnSpc>
                <a:spcPct val="100000"/>
              </a:lnSpc>
            </a:pPr>
            <a:r>
              <a:rPr sz="1800" spc="-40" dirty="0">
                <a:latin typeface="Arial"/>
                <a:cs typeface="Arial"/>
              </a:rPr>
              <a:t>à  </a:t>
            </a:r>
            <a:r>
              <a:rPr sz="1800" spc="50" dirty="0">
                <a:latin typeface="Arial"/>
                <a:cs typeface="Arial"/>
              </a:rPr>
              <a:t>13</a:t>
            </a:r>
            <a:r>
              <a:rPr sz="1800" spc="165" dirty="0">
                <a:latin typeface="Arial"/>
                <a:cs typeface="Arial"/>
              </a:rPr>
              <a:t>/</a:t>
            </a:r>
            <a:r>
              <a:rPr sz="1800" spc="50" dirty="0">
                <a:latin typeface="Arial"/>
                <a:cs typeface="Arial"/>
              </a:rPr>
              <a:t>12</a:t>
            </a:r>
            <a:r>
              <a:rPr sz="1800" spc="165" dirty="0">
                <a:latin typeface="Arial"/>
                <a:cs typeface="Arial"/>
              </a:rPr>
              <a:t>/</a:t>
            </a:r>
            <a:r>
              <a:rPr sz="1800" spc="50" dirty="0">
                <a:latin typeface="Arial"/>
                <a:cs typeface="Arial"/>
              </a:rPr>
              <a:t>201</a:t>
            </a:r>
            <a:r>
              <a:rPr sz="1800" spc="40" dirty="0">
                <a:latin typeface="Arial"/>
                <a:cs typeface="Arial"/>
              </a:rPr>
              <a:t>9</a:t>
            </a:r>
            <a:endParaRPr sz="1800">
              <a:latin typeface="Arial"/>
              <a:cs typeface="Arial"/>
            </a:endParaRPr>
          </a:p>
          <a:p>
            <a:pPr marL="99060">
              <a:lnSpc>
                <a:spcPct val="100000"/>
              </a:lnSpc>
              <a:spcBef>
                <a:spcPts val="1155"/>
              </a:spcBef>
            </a:pPr>
            <a:r>
              <a:rPr sz="1800" b="1" spc="-70" dirty="0">
                <a:latin typeface="Lucida Sans"/>
                <a:cs typeface="Lucida Sans"/>
              </a:rPr>
              <a:t>Percurso </a:t>
            </a:r>
            <a:r>
              <a:rPr sz="1800" b="1" spc="-15" dirty="0">
                <a:latin typeface="Lucida Sans"/>
                <a:cs typeface="Lucida Sans"/>
              </a:rPr>
              <a:t>Misto:</a:t>
            </a:r>
            <a:r>
              <a:rPr sz="1800" b="1" spc="-245" dirty="0">
                <a:latin typeface="Lucida Sans"/>
                <a:cs typeface="Lucida Sans"/>
              </a:rPr>
              <a:t> </a:t>
            </a:r>
            <a:r>
              <a:rPr sz="1800" b="1" spc="-20" dirty="0">
                <a:latin typeface="Lucida Sans"/>
                <a:cs typeface="Lucida Sans"/>
              </a:rPr>
              <a:t>(Aprox.</a:t>
            </a:r>
            <a:endParaRPr sz="1800">
              <a:latin typeface="Lucida Sans"/>
              <a:cs typeface="Lucida Sans"/>
            </a:endParaRPr>
          </a:p>
          <a:p>
            <a:pPr marL="99060">
              <a:lnSpc>
                <a:spcPct val="100000"/>
              </a:lnSpc>
              <a:spcBef>
                <a:spcPts val="5"/>
              </a:spcBef>
            </a:pPr>
            <a:r>
              <a:rPr sz="1800" b="1" spc="-50" dirty="0">
                <a:latin typeface="Lucida Sans"/>
                <a:cs typeface="Lucida Sans"/>
              </a:rPr>
              <a:t>500Km/dia)</a:t>
            </a:r>
            <a:endParaRPr sz="1800">
              <a:latin typeface="Lucida Sans"/>
              <a:cs typeface="Lucida Sans"/>
            </a:endParaRPr>
          </a:p>
          <a:p>
            <a:pPr marL="257810" indent="-159385">
              <a:lnSpc>
                <a:spcPct val="100000"/>
              </a:lnSpc>
              <a:buChar char="*"/>
              <a:tabLst>
                <a:tab pos="258445" algn="l"/>
              </a:tabLst>
            </a:pPr>
            <a:r>
              <a:rPr sz="1800" spc="-45" dirty="0">
                <a:latin typeface="Arial"/>
                <a:cs typeface="Arial"/>
              </a:rPr>
              <a:t>Pista </a:t>
            </a:r>
            <a:r>
              <a:rPr sz="1800" spc="85" dirty="0">
                <a:latin typeface="Arial"/>
                <a:cs typeface="Arial"/>
              </a:rPr>
              <a:t>de </a:t>
            </a:r>
            <a:r>
              <a:rPr sz="1800" spc="-35" dirty="0">
                <a:latin typeface="Arial"/>
                <a:cs typeface="Arial"/>
              </a:rPr>
              <a:t>Prova</a:t>
            </a:r>
            <a:r>
              <a:rPr sz="1800" spc="-240" dirty="0">
                <a:latin typeface="Arial"/>
                <a:cs typeface="Arial"/>
              </a:rPr>
              <a:t> </a:t>
            </a:r>
            <a:r>
              <a:rPr sz="1800" spc="-100" dirty="0">
                <a:latin typeface="Arial"/>
                <a:cs typeface="Arial"/>
              </a:rPr>
              <a:t>CTR</a:t>
            </a:r>
            <a:endParaRPr sz="1800">
              <a:latin typeface="Arial"/>
              <a:cs typeface="Arial"/>
            </a:endParaRPr>
          </a:p>
          <a:p>
            <a:pPr marL="99060">
              <a:lnSpc>
                <a:spcPct val="100000"/>
              </a:lnSpc>
            </a:pPr>
            <a:r>
              <a:rPr sz="1800" spc="30" dirty="0">
                <a:latin typeface="Arial"/>
                <a:cs typeface="Arial"/>
              </a:rPr>
              <a:t>(Circuito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Rodoviário)</a:t>
            </a:r>
            <a:endParaRPr sz="1800">
              <a:latin typeface="Arial"/>
              <a:cs typeface="Arial"/>
            </a:endParaRPr>
          </a:p>
          <a:p>
            <a:pPr marL="252095" indent="-153670">
              <a:lnSpc>
                <a:spcPct val="100000"/>
              </a:lnSpc>
              <a:buChar char="*"/>
              <a:tabLst>
                <a:tab pos="252729" algn="l"/>
              </a:tabLst>
            </a:pPr>
            <a:r>
              <a:rPr sz="1800" spc="-10" dirty="0">
                <a:latin typeface="Arial"/>
                <a:cs typeface="Arial"/>
              </a:rPr>
              <a:t>Trânsito </a:t>
            </a:r>
            <a:r>
              <a:rPr sz="1800" spc="55" dirty="0">
                <a:latin typeface="Arial"/>
                <a:cs typeface="Arial"/>
              </a:rPr>
              <a:t>da cidade</a:t>
            </a:r>
            <a:r>
              <a:rPr sz="1800" spc="-265" dirty="0">
                <a:latin typeface="Arial"/>
                <a:cs typeface="Arial"/>
              </a:rPr>
              <a:t> </a:t>
            </a:r>
            <a:r>
              <a:rPr sz="1800" spc="85" dirty="0">
                <a:latin typeface="Arial"/>
                <a:cs typeface="Arial"/>
              </a:rPr>
              <a:t>de</a:t>
            </a:r>
            <a:endParaRPr sz="1800">
              <a:latin typeface="Arial"/>
              <a:cs typeface="Arial"/>
            </a:endParaRPr>
          </a:p>
          <a:p>
            <a:pPr marL="99060">
              <a:lnSpc>
                <a:spcPct val="100000"/>
              </a:lnSpc>
            </a:pPr>
            <a:r>
              <a:rPr sz="1800" spc="-35" dirty="0">
                <a:latin typeface="Arial"/>
                <a:cs typeface="Arial"/>
              </a:rPr>
              <a:t>Caxias </a:t>
            </a:r>
            <a:r>
              <a:rPr sz="1800" spc="125" dirty="0">
                <a:latin typeface="Arial"/>
                <a:cs typeface="Arial"/>
              </a:rPr>
              <a:t>do </a:t>
            </a:r>
            <a:r>
              <a:rPr sz="1800" spc="-30" dirty="0">
                <a:latin typeface="Arial"/>
                <a:cs typeface="Arial"/>
              </a:rPr>
              <a:t>Sul</a:t>
            </a:r>
            <a:r>
              <a:rPr sz="1800" spc="-28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(Urbano)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98016" y="524147"/>
            <a:ext cx="429585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</a:t>
            </a:r>
            <a:r>
              <a:rPr sz="3200" b="1" spc="-2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ENSAIOS</a:t>
            </a: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9CB4BEA1-5085-4451-9F70-1F64D11CB98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7380" y="56496"/>
            <a:ext cx="1439929" cy="1439928"/>
          </a:xfrm>
          <a:prstGeom prst="rect">
            <a:avLst/>
          </a:prstGeom>
        </p:spPr>
      </p:pic>
      <p:pic>
        <p:nvPicPr>
          <p:cNvPr id="9" name="object 17">
            <a:extLst>
              <a:ext uri="{FF2B5EF4-FFF2-40B4-BE49-F238E27FC236}">
                <a16:creationId xmlns:a16="http://schemas.microsoft.com/office/drawing/2014/main" id="{D19E3C99-43D3-4D86-88EE-C89BFF7BFF6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74580" y="377172"/>
            <a:ext cx="2231136" cy="79857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4363" y="2715027"/>
            <a:ext cx="3677337" cy="19344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8067" y="4007030"/>
            <a:ext cx="3406888" cy="21768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002791"/>
            <a:ext cx="4867655" cy="22433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9600" y="4151484"/>
            <a:ext cx="3432048" cy="19208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31811" y="839708"/>
            <a:ext cx="4187952" cy="238963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07742" y="3155337"/>
            <a:ext cx="1088390" cy="792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algn="ctr">
              <a:lnSpc>
                <a:spcPct val="100800"/>
              </a:lnSpc>
              <a:spcBef>
                <a:spcPts val="85"/>
              </a:spcBef>
            </a:pPr>
            <a:r>
              <a:rPr sz="1800" b="1" spc="-190" dirty="0">
                <a:latin typeface="Lucida Sans"/>
                <a:cs typeface="Lucida Sans"/>
              </a:rPr>
              <a:t>T</a:t>
            </a:r>
            <a:r>
              <a:rPr sz="1800" b="1" spc="-35" dirty="0">
                <a:latin typeface="Lucida Sans"/>
                <a:cs typeface="Lucida Sans"/>
              </a:rPr>
              <a:t>R</a:t>
            </a:r>
            <a:r>
              <a:rPr sz="1800" b="1" spc="-45" dirty="0">
                <a:latin typeface="Lucida Sans"/>
                <a:cs typeface="Lucida Sans"/>
              </a:rPr>
              <a:t>A</a:t>
            </a:r>
            <a:r>
              <a:rPr sz="1800" b="1" spc="-40" dirty="0">
                <a:latin typeface="Lucida Sans"/>
                <a:cs typeface="Lucida Sans"/>
              </a:rPr>
              <a:t>C</a:t>
            </a:r>
            <a:r>
              <a:rPr sz="1800" b="1" spc="-10" dirty="0">
                <a:latin typeface="Lucida Sans"/>
                <a:cs typeface="Lucida Sans"/>
              </a:rPr>
              <a:t>K</a:t>
            </a:r>
            <a:r>
              <a:rPr sz="1800" b="1" spc="15" dirty="0">
                <a:latin typeface="Lucida Sans"/>
                <a:cs typeface="Lucida Sans"/>
              </a:rPr>
              <a:t>E</a:t>
            </a:r>
            <a:r>
              <a:rPr sz="1800" b="1" spc="-30" dirty="0">
                <a:latin typeface="Lucida Sans"/>
                <a:cs typeface="Lucida Sans"/>
              </a:rPr>
              <a:t>R  </a:t>
            </a:r>
            <a:r>
              <a:rPr sz="1600" spc="5" dirty="0">
                <a:latin typeface="Arial"/>
                <a:cs typeface="Arial"/>
              </a:rPr>
              <a:t>IYQ5685  </a:t>
            </a:r>
            <a:r>
              <a:rPr sz="1600" spc="40" dirty="0">
                <a:latin typeface="Arial"/>
                <a:cs typeface="Arial"/>
              </a:rPr>
              <a:t>2019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45702" y="3238322"/>
            <a:ext cx="1360170" cy="792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00800"/>
              </a:lnSpc>
              <a:spcBef>
                <a:spcPts val="85"/>
              </a:spcBef>
            </a:pPr>
            <a:r>
              <a:rPr sz="1800" b="1" spc="-70" dirty="0">
                <a:latin typeface="Lucida Sans"/>
                <a:cs typeface="Lucida Sans"/>
              </a:rPr>
              <a:t>COBALT</a:t>
            </a:r>
            <a:r>
              <a:rPr sz="1800" b="1" spc="-245" dirty="0">
                <a:latin typeface="Lucida Sans"/>
                <a:cs typeface="Lucida Sans"/>
              </a:rPr>
              <a:t> </a:t>
            </a:r>
            <a:r>
              <a:rPr sz="1800" b="1" spc="-160" dirty="0">
                <a:latin typeface="Lucida Sans"/>
                <a:cs typeface="Lucida Sans"/>
              </a:rPr>
              <a:t>LTZ  </a:t>
            </a:r>
            <a:r>
              <a:rPr sz="1600" spc="30" dirty="0">
                <a:latin typeface="Arial"/>
                <a:cs typeface="Arial"/>
              </a:rPr>
              <a:t>QQP3876  </a:t>
            </a:r>
            <a:r>
              <a:rPr sz="1600" spc="40" dirty="0">
                <a:latin typeface="Arial"/>
                <a:cs typeface="Arial"/>
              </a:rPr>
              <a:t>2019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21653" y="4706873"/>
            <a:ext cx="984885" cy="791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3810" algn="ctr">
              <a:lnSpc>
                <a:spcPct val="100699"/>
              </a:lnSpc>
              <a:spcBef>
                <a:spcPts val="85"/>
              </a:spcBef>
            </a:pPr>
            <a:r>
              <a:rPr sz="1800" b="1" spc="25" dirty="0">
                <a:latin typeface="Lucida Sans"/>
                <a:cs typeface="Lucida Sans"/>
              </a:rPr>
              <a:t>ONIX  </a:t>
            </a:r>
            <a:r>
              <a:rPr sz="1600" spc="95" dirty="0">
                <a:latin typeface="Arial"/>
                <a:cs typeface="Arial"/>
              </a:rPr>
              <a:t>Q</a:t>
            </a:r>
            <a:r>
              <a:rPr sz="1600" spc="-30" dirty="0">
                <a:latin typeface="Arial"/>
                <a:cs typeface="Arial"/>
              </a:rPr>
              <a:t>WS</a:t>
            </a:r>
            <a:r>
              <a:rPr sz="1600" spc="-20" dirty="0">
                <a:latin typeface="Arial"/>
                <a:cs typeface="Arial"/>
              </a:rPr>
              <a:t>5</a:t>
            </a:r>
            <a:r>
              <a:rPr sz="1600" spc="35" dirty="0">
                <a:latin typeface="Arial"/>
                <a:cs typeface="Arial"/>
              </a:rPr>
              <a:t>0</a:t>
            </a:r>
            <a:r>
              <a:rPr sz="1600" spc="30" dirty="0">
                <a:latin typeface="Arial"/>
                <a:cs typeface="Arial"/>
              </a:rPr>
              <a:t>87  </a:t>
            </a:r>
            <a:r>
              <a:rPr sz="1600" spc="55" dirty="0">
                <a:latin typeface="Arial"/>
                <a:cs typeface="Arial"/>
              </a:rPr>
              <a:t>2019/20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36342" y="6034969"/>
            <a:ext cx="957580" cy="791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15240" algn="just">
              <a:lnSpc>
                <a:spcPct val="100699"/>
              </a:lnSpc>
              <a:spcBef>
                <a:spcPts val="85"/>
              </a:spcBef>
            </a:pPr>
            <a:r>
              <a:rPr sz="1800" b="1" spc="-45" dirty="0">
                <a:latin typeface="Lucida Sans"/>
                <a:cs typeface="Lucida Sans"/>
              </a:rPr>
              <a:t>DUSTER  </a:t>
            </a:r>
            <a:r>
              <a:rPr sz="1600" spc="95" dirty="0">
                <a:latin typeface="Arial"/>
                <a:cs typeface="Arial"/>
              </a:rPr>
              <a:t>Q</a:t>
            </a:r>
            <a:r>
              <a:rPr sz="1600" spc="-30" dirty="0">
                <a:latin typeface="Arial"/>
                <a:cs typeface="Arial"/>
              </a:rPr>
              <a:t>U</a:t>
            </a:r>
            <a:r>
              <a:rPr sz="1600" spc="50" dirty="0">
                <a:latin typeface="Arial"/>
                <a:cs typeface="Arial"/>
              </a:rPr>
              <a:t>A</a:t>
            </a:r>
            <a:r>
              <a:rPr sz="1600" spc="45" dirty="0">
                <a:latin typeface="Arial"/>
                <a:cs typeface="Arial"/>
              </a:rPr>
              <a:t>0</a:t>
            </a:r>
            <a:r>
              <a:rPr sz="1600" spc="35" dirty="0">
                <a:latin typeface="Arial"/>
                <a:cs typeface="Arial"/>
              </a:rPr>
              <a:t>1</a:t>
            </a:r>
            <a:r>
              <a:rPr sz="1600" spc="30" dirty="0">
                <a:latin typeface="Arial"/>
                <a:cs typeface="Arial"/>
              </a:rPr>
              <a:t>61  </a:t>
            </a:r>
            <a:r>
              <a:rPr sz="1600" spc="55" dirty="0">
                <a:latin typeface="Arial"/>
                <a:cs typeface="Arial"/>
              </a:rPr>
              <a:t>2019/20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75418" y="5948273"/>
            <a:ext cx="1102360" cy="8223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5715" algn="ctr">
              <a:lnSpc>
                <a:spcPct val="100699"/>
              </a:lnSpc>
              <a:spcBef>
                <a:spcPts val="85"/>
              </a:spcBef>
            </a:pPr>
            <a:r>
              <a:rPr sz="1800" b="1" spc="-50" dirty="0">
                <a:latin typeface="Lucida Sans"/>
                <a:cs typeface="Lucida Sans"/>
              </a:rPr>
              <a:t>VIRTUS  </a:t>
            </a:r>
            <a:r>
              <a:rPr sz="1800" spc="110" dirty="0">
                <a:latin typeface="Arial"/>
                <a:cs typeface="Arial"/>
              </a:rPr>
              <a:t>Q</a:t>
            </a:r>
            <a:r>
              <a:rPr sz="1800" spc="-40" dirty="0">
                <a:latin typeface="Arial"/>
                <a:cs typeface="Arial"/>
              </a:rPr>
              <a:t>WS</a:t>
            </a:r>
            <a:r>
              <a:rPr sz="1800" spc="-20" dirty="0">
                <a:latin typeface="Arial"/>
                <a:cs typeface="Arial"/>
              </a:rPr>
              <a:t>4</a:t>
            </a:r>
            <a:r>
              <a:rPr sz="1800" spc="50" dirty="0">
                <a:latin typeface="Arial"/>
                <a:cs typeface="Arial"/>
              </a:rPr>
              <a:t>98</a:t>
            </a:r>
            <a:r>
              <a:rPr sz="1800" spc="25" dirty="0">
                <a:latin typeface="Arial"/>
                <a:cs typeface="Arial"/>
              </a:rPr>
              <a:t>4  </a:t>
            </a:r>
            <a:r>
              <a:rPr sz="1600" spc="40" dirty="0">
                <a:latin typeface="Arial"/>
                <a:cs typeface="Arial"/>
              </a:rPr>
              <a:t>2019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0279" y="6367068"/>
            <a:ext cx="258000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5" dirty="0">
                <a:latin typeface="Arial"/>
                <a:cs typeface="Arial"/>
              </a:rPr>
              <a:t>Imagens </a:t>
            </a:r>
            <a:r>
              <a:rPr sz="1400" spc="20" dirty="0">
                <a:latin typeface="Arial"/>
                <a:cs typeface="Arial"/>
              </a:rPr>
              <a:t>meramente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ilustrativas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2AA50F98-662F-47A7-8074-9FF5352020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2422" y="524147"/>
            <a:ext cx="210704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200" b="1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VEÍCULOS</a:t>
            </a:r>
            <a:endParaRPr sz="32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object 5">
            <a:extLst>
              <a:ext uri="{FF2B5EF4-FFF2-40B4-BE49-F238E27FC236}">
                <a16:creationId xmlns:a16="http://schemas.microsoft.com/office/drawing/2014/main" id="{C8F0F06D-9652-4C79-8CC4-70A0B8CA6A4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7380" y="56496"/>
            <a:ext cx="1439929" cy="1439928"/>
          </a:xfrm>
          <a:prstGeom prst="rect">
            <a:avLst/>
          </a:prstGeom>
        </p:spPr>
      </p:pic>
      <p:pic>
        <p:nvPicPr>
          <p:cNvPr id="21" name="object 17">
            <a:extLst>
              <a:ext uri="{FF2B5EF4-FFF2-40B4-BE49-F238E27FC236}">
                <a16:creationId xmlns:a16="http://schemas.microsoft.com/office/drawing/2014/main" id="{7D306EB4-94EC-4AF8-B24C-7B41CFAB278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74580" y="377172"/>
            <a:ext cx="2231136" cy="7985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ítulo 1"/>
          <p:cNvSpPr txBox="1"/>
          <p:nvPr/>
        </p:nvSpPr>
        <p:spPr>
          <a:xfrm>
            <a:off x="2774599" y="4825166"/>
            <a:ext cx="8696229" cy="150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 fontScale="92500"/>
          </a:bodyPr>
          <a:lstStyle>
            <a:lvl1pPr algn="r">
              <a:lnSpc>
                <a:spcPct val="90000"/>
              </a:lnSpc>
              <a:defRPr sz="4000" b="1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Disruptiva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Combustível de Transição Energética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6214C0-B1B4-4E4D-B93A-40A04D2D5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96" y="2297896"/>
            <a:ext cx="3001087" cy="200213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4A44CAA-B2F6-4359-ACB0-8BF3E3784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1" y="2600100"/>
            <a:ext cx="3681814" cy="1507243"/>
          </a:xfrm>
          <a:prstGeom prst="rect">
            <a:avLst/>
          </a:prstGeom>
        </p:spPr>
      </p:pic>
      <p:pic>
        <p:nvPicPr>
          <p:cNvPr id="6" name="Imagem 5" descr="Logotipo, Ícone&#10;&#10;Descrição gerada automaticamente">
            <a:extLst>
              <a:ext uri="{FF2B5EF4-FFF2-40B4-BE49-F238E27FC236}">
                <a16:creationId xmlns:a16="http://schemas.microsoft.com/office/drawing/2014/main" id="{1613441C-7856-E8A7-2781-741764FB3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05" y="869547"/>
            <a:ext cx="2989174" cy="116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3770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95" y="6406894"/>
            <a:ext cx="12204700" cy="341630"/>
            <a:chOff x="-6095" y="6406894"/>
            <a:chExt cx="12204700" cy="341630"/>
          </a:xfrm>
        </p:grpSpPr>
        <p:sp>
          <p:nvSpPr>
            <p:cNvPr id="3" name="object 3"/>
            <p:cNvSpPr/>
            <p:nvPr/>
          </p:nvSpPr>
          <p:spPr>
            <a:xfrm>
              <a:off x="0" y="6412990"/>
              <a:ext cx="12192000" cy="329565"/>
            </a:xfrm>
            <a:custGeom>
              <a:avLst/>
              <a:gdLst/>
              <a:ahLst/>
              <a:cxnLst/>
              <a:rect l="l" t="t" r="r" b="b"/>
              <a:pathLst>
                <a:path w="12192000" h="329565">
                  <a:moveTo>
                    <a:pt x="12192000" y="0"/>
                  </a:moveTo>
                  <a:lnTo>
                    <a:pt x="0" y="0"/>
                  </a:lnTo>
                  <a:lnTo>
                    <a:pt x="0" y="329183"/>
                  </a:lnTo>
                  <a:lnTo>
                    <a:pt x="12192000" y="32918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55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412990"/>
              <a:ext cx="12192000" cy="329565"/>
            </a:xfrm>
            <a:custGeom>
              <a:avLst/>
              <a:gdLst/>
              <a:ahLst/>
              <a:cxnLst/>
              <a:rect l="l" t="t" r="r" b="b"/>
              <a:pathLst>
                <a:path w="12192000" h="329565">
                  <a:moveTo>
                    <a:pt x="0" y="329183"/>
                  </a:moveTo>
                  <a:lnTo>
                    <a:pt x="12192000" y="329183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29183"/>
                  </a:lnTo>
                  <a:close/>
                </a:path>
              </a:pathLst>
            </a:custGeom>
            <a:ln w="12192">
              <a:solidFill>
                <a:srgbClr val="587A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909304" y="2490216"/>
            <a:ext cx="2380615" cy="2179320"/>
            <a:chOff x="8909304" y="2490216"/>
            <a:chExt cx="2380615" cy="2179320"/>
          </a:xfrm>
        </p:grpSpPr>
        <p:sp>
          <p:nvSpPr>
            <p:cNvPr id="6" name="object 6"/>
            <p:cNvSpPr/>
            <p:nvPr/>
          </p:nvSpPr>
          <p:spPr>
            <a:xfrm>
              <a:off x="8909304" y="2490216"/>
              <a:ext cx="2380615" cy="2179320"/>
            </a:xfrm>
            <a:custGeom>
              <a:avLst/>
              <a:gdLst/>
              <a:ahLst/>
              <a:cxnLst/>
              <a:rect l="l" t="t" r="r" b="b"/>
              <a:pathLst>
                <a:path w="2380615" h="2179320">
                  <a:moveTo>
                    <a:pt x="1190244" y="0"/>
                  </a:moveTo>
                  <a:lnTo>
                    <a:pt x="1139930" y="955"/>
                  </a:lnTo>
                  <a:lnTo>
                    <a:pt x="1090149" y="3798"/>
                  </a:lnTo>
                  <a:lnTo>
                    <a:pt x="1040942" y="8489"/>
                  </a:lnTo>
                  <a:lnTo>
                    <a:pt x="992350" y="14991"/>
                  </a:lnTo>
                  <a:lnTo>
                    <a:pt x="944414" y="23265"/>
                  </a:lnTo>
                  <a:lnTo>
                    <a:pt x="897175" y="33276"/>
                  </a:lnTo>
                  <a:lnTo>
                    <a:pt x="850675" y="44983"/>
                  </a:lnTo>
                  <a:lnTo>
                    <a:pt x="804955" y="58351"/>
                  </a:lnTo>
                  <a:lnTo>
                    <a:pt x="760057" y="73340"/>
                  </a:lnTo>
                  <a:lnTo>
                    <a:pt x="716022" y="89913"/>
                  </a:lnTo>
                  <a:lnTo>
                    <a:pt x="672890" y="108032"/>
                  </a:lnTo>
                  <a:lnTo>
                    <a:pt x="630705" y="127660"/>
                  </a:lnTo>
                  <a:lnTo>
                    <a:pt x="589505" y="148759"/>
                  </a:lnTo>
                  <a:lnTo>
                    <a:pt x="549334" y="171290"/>
                  </a:lnTo>
                  <a:lnTo>
                    <a:pt x="510232" y="195216"/>
                  </a:lnTo>
                  <a:lnTo>
                    <a:pt x="472241" y="220500"/>
                  </a:lnTo>
                  <a:lnTo>
                    <a:pt x="435402" y="247103"/>
                  </a:lnTo>
                  <a:lnTo>
                    <a:pt x="399756" y="274988"/>
                  </a:lnTo>
                  <a:lnTo>
                    <a:pt x="365344" y="304116"/>
                  </a:lnTo>
                  <a:lnTo>
                    <a:pt x="332209" y="334450"/>
                  </a:lnTo>
                  <a:lnTo>
                    <a:pt x="300391" y="365953"/>
                  </a:lnTo>
                  <a:lnTo>
                    <a:pt x="269931" y="398586"/>
                  </a:lnTo>
                  <a:lnTo>
                    <a:pt x="240871" y="432311"/>
                  </a:lnTo>
                  <a:lnTo>
                    <a:pt x="213252" y="467091"/>
                  </a:lnTo>
                  <a:lnTo>
                    <a:pt x="187116" y="502888"/>
                  </a:lnTo>
                  <a:lnTo>
                    <a:pt x="162503" y="539665"/>
                  </a:lnTo>
                  <a:lnTo>
                    <a:pt x="139456" y="577383"/>
                  </a:lnTo>
                  <a:lnTo>
                    <a:pt x="118014" y="616004"/>
                  </a:lnTo>
                  <a:lnTo>
                    <a:pt x="98221" y="655491"/>
                  </a:lnTo>
                  <a:lnTo>
                    <a:pt x="80117" y="695806"/>
                  </a:lnTo>
                  <a:lnTo>
                    <a:pt x="63743" y="736911"/>
                  </a:lnTo>
                  <a:lnTo>
                    <a:pt x="49140" y="778768"/>
                  </a:lnTo>
                  <a:lnTo>
                    <a:pt x="36351" y="821340"/>
                  </a:lnTo>
                  <a:lnTo>
                    <a:pt x="25416" y="864589"/>
                  </a:lnTo>
                  <a:lnTo>
                    <a:pt x="16376" y="908476"/>
                  </a:lnTo>
                  <a:lnTo>
                    <a:pt x="9273" y="952965"/>
                  </a:lnTo>
                  <a:lnTo>
                    <a:pt x="4149" y="998017"/>
                  </a:lnTo>
                  <a:lnTo>
                    <a:pt x="1044" y="1043594"/>
                  </a:lnTo>
                  <a:lnTo>
                    <a:pt x="0" y="1089660"/>
                  </a:lnTo>
                  <a:lnTo>
                    <a:pt x="1044" y="1135725"/>
                  </a:lnTo>
                  <a:lnTo>
                    <a:pt x="4149" y="1181302"/>
                  </a:lnTo>
                  <a:lnTo>
                    <a:pt x="9273" y="1226354"/>
                  </a:lnTo>
                  <a:lnTo>
                    <a:pt x="16376" y="1270843"/>
                  </a:lnTo>
                  <a:lnTo>
                    <a:pt x="25416" y="1314730"/>
                  </a:lnTo>
                  <a:lnTo>
                    <a:pt x="36351" y="1357979"/>
                  </a:lnTo>
                  <a:lnTo>
                    <a:pt x="49140" y="1400551"/>
                  </a:lnTo>
                  <a:lnTo>
                    <a:pt x="63743" y="1442408"/>
                  </a:lnTo>
                  <a:lnTo>
                    <a:pt x="80117" y="1483513"/>
                  </a:lnTo>
                  <a:lnTo>
                    <a:pt x="98221" y="1523828"/>
                  </a:lnTo>
                  <a:lnTo>
                    <a:pt x="118014" y="1563315"/>
                  </a:lnTo>
                  <a:lnTo>
                    <a:pt x="139456" y="1601936"/>
                  </a:lnTo>
                  <a:lnTo>
                    <a:pt x="162503" y="1639654"/>
                  </a:lnTo>
                  <a:lnTo>
                    <a:pt x="187116" y="1676431"/>
                  </a:lnTo>
                  <a:lnTo>
                    <a:pt x="213252" y="1712228"/>
                  </a:lnTo>
                  <a:lnTo>
                    <a:pt x="240871" y="1747008"/>
                  </a:lnTo>
                  <a:lnTo>
                    <a:pt x="269931" y="1780733"/>
                  </a:lnTo>
                  <a:lnTo>
                    <a:pt x="300391" y="1813366"/>
                  </a:lnTo>
                  <a:lnTo>
                    <a:pt x="332209" y="1844869"/>
                  </a:lnTo>
                  <a:lnTo>
                    <a:pt x="365344" y="1875203"/>
                  </a:lnTo>
                  <a:lnTo>
                    <a:pt x="399756" y="1904331"/>
                  </a:lnTo>
                  <a:lnTo>
                    <a:pt x="435402" y="1932216"/>
                  </a:lnTo>
                  <a:lnTo>
                    <a:pt x="472241" y="1958819"/>
                  </a:lnTo>
                  <a:lnTo>
                    <a:pt x="510232" y="1984103"/>
                  </a:lnTo>
                  <a:lnTo>
                    <a:pt x="549334" y="2008029"/>
                  </a:lnTo>
                  <a:lnTo>
                    <a:pt x="589505" y="2030560"/>
                  </a:lnTo>
                  <a:lnTo>
                    <a:pt x="630705" y="2051659"/>
                  </a:lnTo>
                  <a:lnTo>
                    <a:pt x="672890" y="2071287"/>
                  </a:lnTo>
                  <a:lnTo>
                    <a:pt x="716022" y="2089406"/>
                  </a:lnTo>
                  <a:lnTo>
                    <a:pt x="760057" y="2105979"/>
                  </a:lnTo>
                  <a:lnTo>
                    <a:pt x="804955" y="2120968"/>
                  </a:lnTo>
                  <a:lnTo>
                    <a:pt x="850675" y="2134336"/>
                  </a:lnTo>
                  <a:lnTo>
                    <a:pt x="897175" y="2146043"/>
                  </a:lnTo>
                  <a:lnTo>
                    <a:pt x="944414" y="2156054"/>
                  </a:lnTo>
                  <a:lnTo>
                    <a:pt x="992350" y="2164328"/>
                  </a:lnTo>
                  <a:lnTo>
                    <a:pt x="1040942" y="2170830"/>
                  </a:lnTo>
                  <a:lnTo>
                    <a:pt x="1090149" y="2175521"/>
                  </a:lnTo>
                  <a:lnTo>
                    <a:pt x="1139930" y="2178364"/>
                  </a:lnTo>
                  <a:lnTo>
                    <a:pt x="1190244" y="2179320"/>
                  </a:lnTo>
                  <a:lnTo>
                    <a:pt x="1240557" y="2178364"/>
                  </a:lnTo>
                  <a:lnTo>
                    <a:pt x="1290338" y="2175521"/>
                  </a:lnTo>
                  <a:lnTo>
                    <a:pt x="1339545" y="2170830"/>
                  </a:lnTo>
                  <a:lnTo>
                    <a:pt x="1388137" y="2164328"/>
                  </a:lnTo>
                  <a:lnTo>
                    <a:pt x="1436073" y="2156054"/>
                  </a:lnTo>
                  <a:lnTo>
                    <a:pt x="1483312" y="2146043"/>
                  </a:lnTo>
                  <a:lnTo>
                    <a:pt x="1529812" y="2134336"/>
                  </a:lnTo>
                  <a:lnTo>
                    <a:pt x="1575532" y="2120968"/>
                  </a:lnTo>
                  <a:lnTo>
                    <a:pt x="1620430" y="2105979"/>
                  </a:lnTo>
                  <a:lnTo>
                    <a:pt x="1664465" y="2089406"/>
                  </a:lnTo>
                  <a:lnTo>
                    <a:pt x="1707597" y="2071287"/>
                  </a:lnTo>
                  <a:lnTo>
                    <a:pt x="1749782" y="2051659"/>
                  </a:lnTo>
                  <a:lnTo>
                    <a:pt x="1790982" y="2030560"/>
                  </a:lnTo>
                  <a:lnTo>
                    <a:pt x="1831153" y="2008029"/>
                  </a:lnTo>
                  <a:lnTo>
                    <a:pt x="1870255" y="1984103"/>
                  </a:lnTo>
                  <a:lnTo>
                    <a:pt x="1908246" y="1958819"/>
                  </a:lnTo>
                  <a:lnTo>
                    <a:pt x="1945085" y="1932216"/>
                  </a:lnTo>
                  <a:lnTo>
                    <a:pt x="1980731" y="1904331"/>
                  </a:lnTo>
                  <a:lnTo>
                    <a:pt x="2015143" y="1875203"/>
                  </a:lnTo>
                  <a:lnTo>
                    <a:pt x="2048278" y="1844869"/>
                  </a:lnTo>
                  <a:lnTo>
                    <a:pt x="2080096" y="1813366"/>
                  </a:lnTo>
                  <a:lnTo>
                    <a:pt x="2110556" y="1780733"/>
                  </a:lnTo>
                  <a:lnTo>
                    <a:pt x="2139616" y="1747008"/>
                  </a:lnTo>
                  <a:lnTo>
                    <a:pt x="2167235" y="1712228"/>
                  </a:lnTo>
                  <a:lnTo>
                    <a:pt x="2193371" y="1676431"/>
                  </a:lnTo>
                  <a:lnTo>
                    <a:pt x="2217984" y="1639654"/>
                  </a:lnTo>
                  <a:lnTo>
                    <a:pt x="2241031" y="1601936"/>
                  </a:lnTo>
                  <a:lnTo>
                    <a:pt x="2262473" y="1563315"/>
                  </a:lnTo>
                  <a:lnTo>
                    <a:pt x="2282266" y="1523828"/>
                  </a:lnTo>
                  <a:lnTo>
                    <a:pt x="2300370" y="1483513"/>
                  </a:lnTo>
                  <a:lnTo>
                    <a:pt x="2316744" y="1442408"/>
                  </a:lnTo>
                  <a:lnTo>
                    <a:pt x="2331347" y="1400551"/>
                  </a:lnTo>
                  <a:lnTo>
                    <a:pt x="2344136" y="1357979"/>
                  </a:lnTo>
                  <a:lnTo>
                    <a:pt x="2355071" y="1314730"/>
                  </a:lnTo>
                  <a:lnTo>
                    <a:pt x="2364111" y="1270843"/>
                  </a:lnTo>
                  <a:lnTo>
                    <a:pt x="2371214" y="1226354"/>
                  </a:lnTo>
                  <a:lnTo>
                    <a:pt x="2376338" y="1181302"/>
                  </a:lnTo>
                  <a:lnTo>
                    <a:pt x="2379443" y="1135725"/>
                  </a:lnTo>
                  <a:lnTo>
                    <a:pt x="2380488" y="1089660"/>
                  </a:lnTo>
                  <a:lnTo>
                    <a:pt x="2379443" y="1043594"/>
                  </a:lnTo>
                  <a:lnTo>
                    <a:pt x="2376338" y="998017"/>
                  </a:lnTo>
                  <a:lnTo>
                    <a:pt x="2371214" y="952965"/>
                  </a:lnTo>
                  <a:lnTo>
                    <a:pt x="2364111" y="908476"/>
                  </a:lnTo>
                  <a:lnTo>
                    <a:pt x="2355071" y="864589"/>
                  </a:lnTo>
                  <a:lnTo>
                    <a:pt x="2344136" y="821340"/>
                  </a:lnTo>
                  <a:lnTo>
                    <a:pt x="2331347" y="778768"/>
                  </a:lnTo>
                  <a:lnTo>
                    <a:pt x="2316744" y="736911"/>
                  </a:lnTo>
                  <a:lnTo>
                    <a:pt x="2300370" y="695806"/>
                  </a:lnTo>
                  <a:lnTo>
                    <a:pt x="2282266" y="655491"/>
                  </a:lnTo>
                  <a:lnTo>
                    <a:pt x="2262473" y="616004"/>
                  </a:lnTo>
                  <a:lnTo>
                    <a:pt x="2241031" y="577383"/>
                  </a:lnTo>
                  <a:lnTo>
                    <a:pt x="2217984" y="539665"/>
                  </a:lnTo>
                  <a:lnTo>
                    <a:pt x="2193371" y="502888"/>
                  </a:lnTo>
                  <a:lnTo>
                    <a:pt x="2167235" y="467091"/>
                  </a:lnTo>
                  <a:lnTo>
                    <a:pt x="2139616" y="432311"/>
                  </a:lnTo>
                  <a:lnTo>
                    <a:pt x="2110556" y="398586"/>
                  </a:lnTo>
                  <a:lnTo>
                    <a:pt x="2080096" y="365953"/>
                  </a:lnTo>
                  <a:lnTo>
                    <a:pt x="2048278" y="334450"/>
                  </a:lnTo>
                  <a:lnTo>
                    <a:pt x="2015143" y="304116"/>
                  </a:lnTo>
                  <a:lnTo>
                    <a:pt x="1980731" y="274988"/>
                  </a:lnTo>
                  <a:lnTo>
                    <a:pt x="1945085" y="247103"/>
                  </a:lnTo>
                  <a:lnTo>
                    <a:pt x="1908246" y="220500"/>
                  </a:lnTo>
                  <a:lnTo>
                    <a:pt x="1870255" y="195216"/>
                  </a:lnTo>
                  <a:lnTo>
                    <a:pt x="1831153" y="171290"/>
                  </a:lnTo>
                  <a:lnTo>
                    <a:pt x="1790982" y="148759"/>
                  </a:lnTo>
                  <a:lnTo>
                    <a:pt x="1749782" y="127660"/>
                  </a:lnTo>
                  <a:lnTo>
                    <a:pt x="1707597" y="108032"/>
                  </a:lnTo>
                  <a:lnTo>
                    <a:pt x="1664465" y="89913"/>
                  </a:lnTo>
                  <a:lnTo>
                    <a:pt x="1620430" y="73340"/>
                  </a:lnTo>
                  <a:lnTo>
                    <a:pt x="1575532" y="58351"/>
                  </a:lnTo>
                  <a:lnTo>
                    <a:pt x="1529812" y="44983"/>
                  </a:lnTo>
                  <a:lnTo>
                    <a:pt x="1483312" y="33276"/>
                  </a:lnTo>
                  <a:lnTo>
                    <a:pt x="1436073" y="23265"/>
                  </a:lnTo>
                  <a:lnTo>
                    <a:pt x="1388137" y="14991"/>
                  </a:lnTo>
                  <a:lnTo>
                    <a:pt x="1339545" y="8489"/>
                  </a:lnTo>
                  <a:lnTo>
                    <a:pt x="1290338" y="3798"/>
                  </a:lnTo>
                  <a:lnTo>
                    <a:pt x="1240557" y="955"/>
                  </a:lnTo>
                  <a:lnTo>
                    <a:pt x="1190244" y="0"/>
                  </a:lnTo>
                  <a:close/>
                </a:path>
              </a:pathLst>
            </a:custGeom>
            <a:solidFill>
              <a:srgbClr val="55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06840" y="2587752"/>
              <a:ext cx="2185670" cy="1999614"/>
            </a:xfrm>
            <a:custGeom>
              <a:avLst/>
              <a:gdLst/>
              <a:ahLst/>
              <a:cxnLst/>
              <a:rect l="l" t="t" r="r" b="b"/>
              <a:pathLst>
                <a:path w="2185670" h="1999614">
                  <a:moveTo>
                    <a:pt x="1092707" y="0"/>
                  </a:moveTo>
                  <a:lnTo>
                    <a:pt x="1042688" y="1028"/>
                  </a:lnTo>
                  <a:lnTo>
                    <a:pt x="993246" y="4085"/>
                  </a:lnTo>
                  <a:lnTo>
                    <a:pt x="944430" y="9125"/>
                  </a:lnTo>
                  <a:lnTo>
                    <a:pt x="896287" y="16105"/>
                  </a:lnTo>
                  <a:lnTo>
                    <a:pt x="848867" y="24981"/>
                  </a:lnTo>
                  <a:lnTo>
                    <a:pt x="802216" y="35708"/>
                  </a:lnTo>
                  <a:lnTo>
                    <a:pt x="756384" y="48242"/>
                  </a:lnTo>
                  <a:lnTo>
                    <a:pt x="711419" y="62540"/>
                  </a:lnTo>
                  <a:lnTo>
                    <a:pt x="667369" y="78557"/>
                  </a:lnTo>
                  <a:lnTo>
                    <a:pt x="624281" y="96249"/>
                  </a:lnTo>
                  <a:lnTo>
                    <a:pt x="582205" y="115572"/>
                  </a:lnTo>
                  <a:lnTo>
                    <a:pt x="541189" y="136482"/>
                  </a:lnTo>
                  <a:lnTo>
                    <a:pt x="501280" y="158935"/>
                  </a:lnTo>
                  <a:lnTo>
                    <a:pt x="462527" y="182887"/>
                  </a:lnTo>
                  <a:lnTo>
                    <a:pt x="424979" y="208293"/>
                  </a:lnTo>
                  <a:lnTo>
                    <a:pt x="388682" y="235109"/>
                  </a:lnTo>
                  <a:lnTo>
                    <a:pt x="353686" y="263293"/>
                  </a:lnTo>
                  <a:lnTo>
                    <a:pt x="320040" y="292798"/>
                  </a:lnTo>
                  <a:lnTo>
                    <a:pt x="287790" y="323582"/>
                  </a:lnTo>
                  <a:lnTo>
                    <a:pt x="256985" y="355600"/>
                  </a:lnTo>
                  <a:lnTo>
                    <a:pt x="227673" y="388807"/>
                  </a:lnTo>
                  <a:lnTo>
                    <a:pt x="199904" y="423161"/>
                  </a:lnTo>
                  <a:lnTo>
                    <a:pt x="173724" y="458617"/>
                  </a:lnTo>
                  <a:lnTo>
                    <a:pt x="149182" y="495130"/>
                  </a:lnTo>
                  <a:lnTo>
                    <a:pt x="126327" y="532657"/>
                  </a:lnTo>
                  <a:lnTo>
                    <a:pt x="105206" y="571154"/>
                  </a:lnTo>
                  <a:lnTo>
                    <a:pt x="85867" y="610576"/>
                  </a:lnTo>
                  <a:lnTo>
                    <a:pt x="68360" y="650879"/>
                  </a:lnTo>
                  <a:lnTo>
                    <a:pt x="52732" y="692020"/>
                  </a:lnTo>
                  <a:lnTo>
                    <a:pt x="39031" y="733954"/>
                  </a:lnTo>
                  <a:lnTo>
                    <a:pt x="27305" y="776637"/>
                  </a:lnTo>
                  <a:lnTo>
                    <a:pt x="17604" y="820024"/>
                  </a:lnTo>
                  <a:lnTo>
                    <a:pt x="9974" y="864073"/>
                  </a:lnTo>
                  <a:lnTo>
                    <a:pt x="4465" y="908739"/>
                  </a:lnTo>
                  <a:lnTo>
                    <a:pt x="1124" y="953977"/>
                  </a:lnTo>
                  <a:lnTo>
                    <a:pt x="0" y="999744"/>
                  </a:lnTo>
                  <a:lnTo>
                    <a:pt x="1124" y="1045510"/>
                  </a:lnTo>
                  <a:lnTo>
                    <a:pt x="4465" y="1090748"/>
                  </a:lnTo>
                  <a:lnTo>
                    <a:pt x="9974" y="1135414"/>
                  </a:lnTo>
                  <a:lnTo>
                    <a:pt x="17604" y="1179463"/>
                  </a:lnTo>
                  <a:lnTo>
                    <a:pt x="27305" y="1222850"/>
                  </a:lnTo>
                  <a:lnTo>
                    <a:pt x="39031" y="1265533"/>
                  </a:lnTo>
                  <a:lnTo>
                    <a:pt x="52732" y="1307467"/>
                  </a:lnTo>
                  <a:lnTo>
                    <a:pt x="68360" y="1348608"/>
                  </a:lnTo>
                  <a:lnTo>
                    <a:pt x="85867" y="1388911"/>
                  </a:lnTo>
                  <a:lnTo>
                    <a:pt x="105206" y="1428333"/>
                  </a:lnTo>
                  <a:lnTo>
                    <a:pt x="126327" y="1466830"/>
                  </a:lnTo>
                  <a:lnTo>
                    <a:pt x="149182" y="1504357"/>
                  </a:lnTo>
                  <a:lnTo>
                    <a:pt x="173724" y="1540870"/>
                  </a:lnTo>
                  <a:lnTo>
                    <a:pt x="199904" y="1576326"/>
                  </a:lnTo>
                  <a:lnTo>
                    <a:pt x="227673" y="1610680"/>
                  </a:lnTo>
                  <a:lnTo>
                    <a:pt x="256985" y="1643888"/>
                  </a:lnTo>
                  <a:lnTo>
                    <a:pt x="287790" y="1675905"/>
                  </a:lnTo>
                  <a:lnTo>
                    <a:pt x="320040" y="1706689"/>
                  </a:lnTo>
                  <a:lnTo>
                    <a:pt x="353686" y="1736194"/>
                  </a:lnTo>
                  <a:lnTo>
                    <a:pt x="388682" y="1764378"/>
                  </a:lnTo>
                  <a:lnTo>
                    <a:pt x="424979" y="1791194"/>
                  </a:lnTo>
                  <a:lnTo>
                    <a:pt x="462527" y="1816600"/>
                  </a:lnTo>
                  <a:lnTo>
                    <a:pt x="501280" y="1840552"/>
                  </a:lnTo>
                  <a:lnTo>
                    <a:pt x="541189" y="1863005"/>
                  </a:lnTo>
                  <a:lnTo>
                    <a:pt x="582205" y="1883915"/>
                  </a:lnTo>
                  <a:lnTo>
                    <a:pt x="624281" y="1903238"/>
                  </a:lnTo>
                  <a:lnTo>
                    <a:pt x="667369" y="1920930"/>
                  </a:lnTo>
                  <a:lnTo>
                    <a:pt x="711419" y="1936947"/>
                  </a:lnTo>
                  <a:lnTo>
                    <a:pt x="756384" y="1951245"/>
                  </a:lnTo>
                  <a:lnTo>
                    <a:pt x="802216" y="1963779"/>
                  </a:lnTo>
                  <a:lnTo>
                    <a:pt x="848867" y="1974506"/>
                  </a:lnTo>
                  <a:lnTo>
                    <a:pt x="896287" y="1983382"/>
                  </a:lnTo>
                  <a:lnTo>
                    <a:pt x="944430" y="1990362"/>
                  </a:lnTo>
                  <a:lnTo>
                    <a:pt x="993246" y="1995402"/>
                  </a:lnTo>
                  <a:lnTo>
                    <a:pt x="1042688" y="1998459"/>
                  </a:lnTo>
                  <a:lnTo>
                    <a:pt x="1092707" y="1999488"/>
                  </a:lnTo>
                  <a:lnTo>
                    <a:pt x="1142727" y="1998459"/>
                  </a:lnTo>
                  <a:lnTo>
                    <a:pt x="1192169" y="1995402"/>
                  </a:lnTo>
                  <a:lnTo>
                    <a:pt x="1240985" y="1990362"/>
                  </a:lnTo>
                  <a:lnTo>
                    <a:pt x="1289128" y="1983382"/>
                  </a:lnTo>
                  <a:lnTo>
                    <a:pt x="1336548" y="1974506"/>
                  </a:lnTo>
                  <a:lnTo>
                    <a:pt x="1383199" y="1963779"/>
                  </a:lnTo>
                  <a:lnTo>
                    <a:pt x="1429031" y="1951245"/>
                  </a:lnTo>
                  <a:lnTo>
                    <a:pt x="1473996" y="1936947"/>
                  </a:lnTo>
                  <a:lnTo>
                    <a:pt x="1518046" y="1920930"/>
                  </a:lnTo>
                  <a:lnTo>
                    <a:pt x="1561134" y="1903238"/>
                  </a:lnTo>
                  <a:lnTo>
                    <a:pt x="1603210" y="1883915"/>
                  </a:lnTo>
                  <a:lnTo>
                    <a:pt x="1644226" y="1863005"/>
                  </a:lnTo>
                  <a:lnTo>
                    <a:pt x="1684135" y="1840552"/>
                  </a:lnTo>
                  <a:lnTo>
                    <a:pt x="1722888" y="1816600"/>
                  </a:lnTo>
                  <a:lnTo>
                    <a:pt x="1760436" y="1791194"/>
                  </a:lnTo>
                  <a:lnTo>
                    <a:pt x="1796733" y="1764378"/>
                  </a:lnTo>
                  <a:lnTo>
                    <a:pt x="1831729" y="1736194"/>
                  </a:lnTo>
                  <a:lnTo>
                    <a:pt x="1865375" y="1706689"/>
                  </a:lnTo>
                  <a:lnTo>
                    <a:pt x="1897625" y="1675905"/>
                  </a:lnTo>
                  <a:lnTo>
                    <a:pt x="1928430" y="1643887"/>
                  </a:lnTo>
                  <a:lnTo>
                    <a:pt x="1957742" y="1610680"/>
                  </a:lnTo>
                  <a:lnTo>
                    <a:pt x="1985511" y="1576326"/>
                  </a:lnTo>
                  <a:lnTo>
                    <a:pt x="2011691" y="1540870"/>
                  </a:lnTo>
                  <a:lnTo>
                    <a:pt x="2036233" y="1504357"/>
                  </a:lnTo>
                  <a:lnTo>
                    <a:pt x="2059088" y="1466830"/>
                  </a:lnTo>
                  <a:lnTo>
                    <a:pt x="2080209" y="1428333"/>
                  </a:lnTo>
                  <a:lnTo>
                    <a:pt x="2099548" y="1388911"/>
                  </a:lnTo>
                  <a:lnTo>
                    <a:pt x="2117055" y="1348608"/>
                  </a:lnTo>
                  <a:lnTo>
                    <a:pt x="2132683" y="1307467"/>
                  </a:lnTo>
                  <a:lnTo>
                    <a:pt x="2146384" y="1265533"/>
                  </a:lnTo>
                  <a:lnTo>
                    <a:pt x="2158110" y="1222850"/>
                  </a:lnTo>
                  <a:lnTo>
                    <a:pt x="2167811" y="1179463"/>
                  </a:lnTo>
                  <a:lnTo>
                    <a:pt x="2175441" y="1135414"/>
                  </a:lnTo>
                  <a:lnTo>
                    <a:pt x="2180950" y="1090748"/>
                  </a:lnTo>
                  <a:lnTo>
                    <a:pt x="2184291" y="1045510"/>
                  </a:lnTo>
                  <a:lnTo>
                    <a:pt x="2185415" y="999744"/>
                  </a:lnTo>
                  <a:lnTo>
                    <a:pt x="2184291" y="953977"/>
                  </a:lnTo>
                  <a:lnTo>
                    <a:pt x="2180950" y="908739"/>
                  </a:lnTo>
                  <a:lnTo>
                    <a:pt x="2175441" y="864073"/>
                  </a:lnTo>
                  <a:lnTo>
                    <a:pt x="2167811" y="820024"/>
                  </a:lnTo>
                  <a:lnTo>
                    <a:pt x="2158110" y="776637"/>
                  </a:lnTo>
                  <a:lnTo>
                    <a:pt x="2146384" y="733954"/>
                  </a:lnTo>
                  <a:lnTo>
                    <a:pt x="2132683" y="692020"/>
                  </a:lnTo>
                  <a:lnTo>
                    <a:pt x="2117055" y="650879"/>
                  </a:lnTo>
                  <a:lnTo>
                    <a:pt x="2099548" y="610576"/>
                  </a:lnTo>
                  <a:lnTo>
                    <a:pt x="2080209" y="571154"/>
                  </a:lnTo>
                  <a:lnTo>
                    <a:pt x="2059088" y="532657"/>
                  </a:lnTo>
                  <a:lnTo>
                    <a:pt x="2036233" y="495130"/>
                  </a:lnTo>
                  <a:lnTo>
                    <a:pt x="2011691" y="458617"/>
                  </a:lnTo>
                  <a:lnTo>
                    <a:pt x="1985511" y="423161"/>
                  </a:lnTo>
                  <a:lnTo>
                    <a:pt x="1957742" y="388807"/>
                  </a:lnTo>
                  <a:lnTo>
                    <a:pt x="1928430" y="355600"/>
                  </a:lnTo>
                  <a:lnTo>
                    <a:pt x="1897625" y="323582"/>
                  </a:lnTo>
                  <a:lnTo>
                    <a:pt x="1865375" y="292798"/>
                  </a:lnTo>
                  <a:lnTo>
                    <a:pt x="1831729" y="263293"/>
                  </a:lnTo>
                  <a:lnTo>
                    <a:pt x="1796733" y="235109"/>
                  </a:lnTo>
                  <a:lnTo>
                    <a:pt x="1760436" y="208293"/>
                  </a:lnTo>
                  <a:lnTo>
                    <a:pt x="1722888" y="182887"/>
                  </a:lnTo>
                  <a:lnTo>
                    <a:pt x="1684135" y="158935"/>
                  </a:lnTo>
                  <a:lnTo>
                    <a:pt x="1644226" y="136482"/>
                  </a:lnTo>
                  <a:lnTo>
                    <a:pt x="1603210" y="115572"/>
                  </a:lnTo>
                  <a:lnTo>
                    <a:pt x="1561134" y="96249"/>
                  </a:lnTo>
                  <a:lnTo>
                    <a:pt x="1518046" y="78557"/>
                  </a:lnTo>
                  <a:lnTo>
                    <a:pt x="1473996" y="62540"/>
                  </a:lnTo>
                  <a:lnTo>
                    <a:pt x="1429031" y="48242"/>
                  </a:lnTo>
                  <a:lnTo>
                    <a:pt x="1383199" y="35708"/>
                  </a:lnTo>
                  <a:lnTo>
                    <a:pt x="1336548" y="24981"/>
                  </a:lnTo>
                  <a:lnTo>
                    <a:pt x="1289128" y="16105"/>
                  </a:lnTo>
                  <a:lnTo>
                    <a:pt x="1240985" y="9125"/>
                  </a:lnTo>
                  <a:lnTo>
                    <a:pt x="1192169" y="4085"/>
                  </a:lnTo>
                  <a:lnTo>
                    <a:pt x="1142727" y="1028"/>
                  </a:lnTo>
                  <a:lnTo>
                    <a:pt x="1092707" y="0"/>
                  </a:lnTo>
                  <a:close/>
                </a:path>
              </a:pathLst>
            </a:custGeom>
            <a:solidFill>
              <a:srgbClr val="4DD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0056" y="1352939"/>
            <a:ext cx="6169399" cy="370674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61247" y="1143000"/>
            <a:ext cx="3194304" cy="114604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379457" y="2918205"/>
            <a:ext cx="1442720" cy="1483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60" dirty="0">
                <a:solidFill>
                  <a:srgbClr val="552F83"/>
                </a:solidFill>
                <a:latin typeface="Lucida Sans"/>
                <a:cs typeface="Lucida Sans"/>
              </a:rPr>
              <a:t>Eficiência</a:t>
            </a:r>
            <a:endParaRPr sz="2400">
              <a:latin typeface="Lucida Sans"/>
              <a:cs typeface="Lucida Sans"/>
            </a:endParaRPr>
          </a:p>
          <a:p>
            <a:pPr marL="4445" algn="ctr">
              <a:lnSpc>
                <a:spcPct val="100000"/>
              </a:lnSpc>
              <a:spcBef>
                <a:spcPts val="25"/>
              </a:spcBef>
            </a:pPr>
            <a:r>
              <a:rPr sz="1800" b="1" spc="-40" dirty="0">
                <a:solidFill>
                  <a:srgbClr val="552F83"/>
                </a:solidFill>
                <a:latin typeface="Lucida Sans"/>
                <a:cs typeface="Lucida Sans"/>
              </a:rPr>
              <a:t>Energética</a:t>
            </a:r>
            <a:endParaRPr sz="1800">
              <a:latin typeface="Lucida Sans"/>
              <a:cs typeface="Lucida Sans"/>
            </a:endParaRPr>
          </a:p>
          <a:p>
            <a:pPr marL="4445" algn="ctr">
              <a:lnSpc>
                <a:spcPts val="2125"/>
              </a:lnSpc>
            </a:pPr>
            <a:r>
              <a:rPr sz="1800" b="1" spc="-5" dirty="0">
                <a:solidFill>
                  <a:srgbClr val="552F83"/>
                </a:solidFill>
                <a:latin typeface="Lucida Sans"/>
                <a:cs typeface="Lucida Sans"/>
              </a:rPr>
              <a:t>Média</a:t>
            </a:r>
            <a:endParaRPr sz="1800">
              <a:latin typeface="Lucida Sans"/>
              <a:cs typeface="Lucida Sans"/>
            </a:endParaRPr>
          </a:p>
          <a:p>
            <a:pPr algn="ctr">
              <a:lnSpc>
                <a:spcPts val="4285"/>
              </a:lnSpc>
            </a:pPr>
            <a:r>
              <a:rPr sz="3600" b="1" spc="170" dirty="0">
                <a:solidFill>
                  <a:srgbClr val="552F83"/>
                </a:solidFill>
                <a:latin typeface="Lucida Sans"/>
                <a:cs typeface="Lucida Sans"/>
              </a:rPr>
              <a:t>13%</a:t>
            </a:r>
            <a:endParaRPr sz="3600">
              <a:latin typeface="Lucida Sans"/>
              <a:cs typeface="Lucida Sans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8040623" y="4867657"/>
          <a:ext cx="3940810" cy="15144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7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482">
                <a:tc>
                  <a:txBody>
                    <a:bodyPr/>
                    <a:lstStyle/>
                    <a:p>
                      <a:pPr marL="3295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CARRO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b="1" spc="20" dirty="0">
                          <a:latin typeface="Calibri"/>
                          <a:cs typeface="Calibri"/>
                        </a:rPr>
                        <a:t>LB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095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DURAMAIS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82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ONIX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16,860172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18,581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10%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82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10" dirty="0">
                          <a:latin typeface="Calibri"/>
                          <a:cs typeface="Calibri"/>
                        </a:rPr>
                        <a:t>TRACKER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14,398918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15,99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11%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283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VIRTUS</a:t>
                      </a:r>
                      <a:r>
                        <a:rPr sz="1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(4984)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16,260559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17,587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8%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482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DUSTER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12,003351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dirty="0">
                          <a:latin typeface="Calibri"/>
                          <a:cs typeface="Calibri"/>
                        </a:rPr>
                        <a:t>14,5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21%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86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20" dirty="0">
                          <a:latin typeface="Calibri"/>
                          <a:cs typeface="Calibri"/>
                        </a:rPr>
                        <a:t>COBALT</a:t>
                      </a:r>
                      <a:r>
                        <a:rPr sz="1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15" dirty="0">
                          <a:latin typeface="Calibri"/>
                          <a:cs typeface="Calibri"/>
                        </a:rPr>
                        <a:t>LTZ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16,592446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5" dirty="0">
                          <a:latin typeface="Calibri"/>
                          <a:cs typeface="Calibri"/>
                        </a:rPr>
                        <a:t>19,276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16%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1060703" y="5151120"/>
            <a:ext cx="1676400" cy="1533525"/>
          </a:xfrm>
          <a:custGeom>
            <a:avLst/>
            <a:gdLst/>
            <a:ahLst/>
            <a:cxnLst/>
            <a:rect l="l" t="t" r="r" b="b"/>
            <a:pathLst>
              <a:path w="1676400" h="1533525">
                <a:moveTo>
                  <a:pt x="838200" y="0"/>
                </a:moveTo>
                <a:lnTo>
                  <a:pt x="787140" y="1398"/>
                </a:lnTo>
                <a:lnTo>
                  <a:pt x="736889" y="5541"/>
                </a:lnTo>
                <a:lnTo>
                  <a:pt x="687535" y="12348"/>
                </a:lnTo>
                <a:lnTo>
                  <a:pt x="639165" y="21739"/>
                </a:lnTo>
                <a:lnTo>
                  <a:pt x="591867" y="33634"/>
                </a:lnTo>
                <a:lnTo>
                  <a:pt x="545728" y="47952"/>
                </a:lnTo>
                <a:lnTo>
                  <a:pt x="500837" y="64614"/>
                </a:lnTo>
                <a:lnTo>
                  <a:pt x="457282" y="83539"/>
                </a:lnTo>
                <a:lnTo>
                  <a:pt x="415148" y="104647"/>
                </a:lnTo>
                <a:lnTo>
                  <a:pt x="374526" y="127859"/>
                </a:lnTo>
                <a:lnTo>
                  <a:pt x="335501" y="153093"/>
                </a:lnTo>
                <a:lnTo>
                  <a:pt x="298162" y="180271"/>
                </a:lnTo>
                <a:lnTo>
                  <a:pt x="262597" y="209310"/>
                </a:lnTo>
                <a:lnTo>
                  <a:pt x="228892" y="240133"/>
                </a:lnTo>
                <a:lnTo>
                  <a:pt x="197137" y="272658"/>
                </a:lnTo>
                <a:lnTo>
                  <a:pt x="167418" y="306805"/>
                </a:lnTo>
                <a:lnTo>
                  <a:pt x="139823" y="342494"/>
                </a:lnTo>
                <a:lnTo>
                  <a:pt x="114441" y="379645"/>
                </a:lnTo>
                <a:lnTo>
                  <a:pt x="91357" y="418178"/>
                </a:lnTo>
                <a:lnTo>
                  <a:pt x="70662" y="458012"/>
                </a:lnTo>
                <a:lnTo>
                  <a:pt x="52441" y="499069"/>
                </a:lnTo>
                <a:lnTo>
                  <a:pt x="36782" y="541266"/>
                </a:lnTo>
                <a:lnTo>
                  <a:pt x="23774" y="584525"/>
                </a:lnTo>
                <a:lnTo>
                  <a:pt x="13504" y="628766"/>
                </a:lnTo>
                <a:lnTo>
                  <a:pt x="6060" y="673907"/>
                </a:lnTo>
                <a:lnTo>
                  <a:pt x="1529" y="719869"/>
                </a:lnTo>
                <a:lnTo>
                  <a:pt x="0" y="766571"/>
                </a:lnTo>
                <a:lnTo>
                  <a:pt x="1529" y="813269"/>
                </a:lnTo>
                <a:lnTo>
                  <a:pt x="6060" y="859227"/>
                </a:lnTo>
                <a:lnTo>
                  <a:pt x="13504" y="904364"/>
                </a:lnTo>
                <a:lnTo>
                  <a:pt x="23774" y="948601"/>
                </a:lnTo>
                <a:lnTo>
                  <a:pt x="36782" y="991858"/>
                </a:lnTo>
                <a:lnTo>
                  <a:pt x="52441" y="1034054"/>
                </a:lnTo>
                <a:lnTo>
                  <a:pt x="70662" y="1075109"/>
                </a:lnTo>
                <a:lnTo>
                  <a:pt x="91357" y="1114943"/>
                </a:lnTo>
                <a:lnTo>
                  <a:pt x="114441" y="1153476"/>
                </a:lnTo>
                <a:lnTo>
                  <a:pt x="139823" y="1190627"/>
                </a:lnTo>
                <a:lnTo>
                  <a:pt x="167418" y="1226317"/>
                </a:lnTo>
                <a:lnTo>
                  <a:pt x="197137" y="1260465"/>
                </a:lnTo>
                <a:lnTo>
                  <a:pt x="228892" y="1292991"/>
                </a:lnTo>
                <a:lnTo>
                  <a:pt x="262597" y="1323814"/>
                </a:lnTo>
                <a:lnTo>
                  <a:pt x="298162" y="1352856"/>
                </a:lnTo>
                <a:lnTo>
                  <a:pt x="335501" y="1380035"/>
                </a:lnTo>
                <a:lnTo>
                  <a:pt x="374526" y="1405271"/>
                </a:lnTo>
                <a:lnTo>
                  <a:pt x="415148" y="1428484"/>
                </a:lnTo>
                <a:lnTo>
                  <a:pt x="457282" y="1449594"/>
                </a:lnTo>
                <a:lnTo>
                  <a:pt x="500837" y="1468521"/>
                </a:lnTo>
                <a:lnTo>
                  <a:pt x="545728" y="1485185"/>
                </a:lnTo>
                <a:lnTo>
                  <a:pt x="591867" y="1499505"/>
                </a:lnTo>
                <a:lnTo>
                  <a:pt x="639165" y="1511401"/>
                </a:lnTo>
                <a:lnTo>
                  <a:pt x="687535" y="1520793"/>
                </a:lnTo>
                <a:lnTo>
                  <a:pt x="736889" y="1527601"/>
                </a:lnTo>
                <a:lnTo>
                  <a:pt x="787140" y="1531744"/>
                </a:lnTo>
                <a:lnTo>
                  <a:pt x="838200" y="1533143"/>
                </a:lnTo>
                <a:lnTo>
                  <a:pt x="889259" y="1531744"/>
                </a:lnTo>
                <a:lnTo>
                  <a:pt x="939510" y="1527601"/>
                </a:lnTo>
                <a:lnTo>
                  <a:pt x="988864" y="1520793"/>
                </a:lnTo>
                <a:lnTo>
                  <a:pt x="1037234" y="1511401"/>
                </a:lnTo>
                <a:lnTo>
                  <a:pt x="1084532" y="1499505"/>
                </a:lnTo>
                <a:lnTo>
                  <a:pt x="1130671" y="1485185"/>
                </a:lnTo>
                <a:lnTo>
                  <a:pt x="1175562" y="1468521"/>
                </a:lnTo>
                <a:lnTo>
                  <a:pt x="1219117" y="1449594"/>
                </a:lnTo>
                <a:lnTo>
                  <a:pt x="1261251" y="1428484"/>
                </a:lnTo>
                <a:lnTo>
                  <a:pt x="1301873" y="1405271"/>
                </a:lnTo>
                <a:lnTo>
                  <a:pt x="1340898" y="1380035"/>
                </a:lnTo>
                <a:lnTo>
                  <a:pt x="1378237" y="1352856"/>
                </a:lnTo>
                <a:lnTo>
                  <a:pt x="1413802" y="1323814"/>
                </a:lnTo>
                <a:lnTo>
                  <a:pt x="1447507" y="1292991"/>
                </a:lnTo>
                <a:lnTo>
                  <a:pt x="1479262" y="1260465"/>
                </a:lnTo>
                <a:lnTo>
                  <a:pt x="1508981" y="1226317"/>
                </a:lnTo>
                <a:lnTo>
                  <a:pt x="1536576" y="1190627"/>
                </a:lnTo>
                <a:lnTo>
                  <a:pt x="1561958" y="1153476"/>
                </a:lnTo>
                <a:lnTo>
                  <a:pt x="1585042" y="1114943"/>
                </a:lnTo>
                <a:lnTo>
                  <a:pt x="1605737" y="1075109"/>
                </a:lnTo>
                <a:lnTo>
                  <a:pt x="1623958" y="1034054"/>
                </a:lnTo>
                <a:lnTo>
                  <a:pt x="1639617" y="991858"/>
                </a:lnTo>
                <a:lnTo>
                  <a:pt x="1652625" y="948601"/>
                </a:lnTo>
                <a:lnTo>
                  <a:pt x="1662895" y="904364"/>
                </a:lnTo>
                <a:lnTo>
                  <a:pt x="1670339" y="859227"/>
                </a:lnTo>
                <a:lnTo>
                  <a:pt x="1674870" y="813269"/>
                </a:lnTo>
                <a:lnTo>
                  <a:pt x="1676400" y="766571"/>
                </a:lnTo>
                <a:lnTo>
                  <a:pt x="1674870" y="719869"/>
                </a:lnTo>
                <a:lnTo>
                  <a:pt x="1670339" y="673907"/>
                </a:lnTo>
                <a:lnTo>
                  <a:pt x="1662895" y="628766"/>
                </a:lnTo>
                <a:lnTo>
                  <a:pt x="1652625" y="584525"/>
                </a:lnTo>
                <a:lnTo>
                  <a:pt x="1639617" y="541266"/>
                </a:lnTo>
                <a:lnTo>
                  <a:pt x="1623958" y="499069"/>
                </a:lnTo>
                <a:lnTo>
                  <a:pt x="1605737" y="458012"/>
                </a:lnTo>
                <a:lnTo>
                  <a:pt x="1585042" y="418178"/>
                </a:lnTo>
                <a:lnTo>
                  <a:pt x="1561958" y="379645"/>
                </a:lnTo>
                <a:lnTo>
                  <a:pt x="1536576" y="342494"/>
                </a:lnTo>
                <a:lnTo>
                  <a:pt x="1508981" y="306805"/>
                </a:lnTo>
                <a:lnTo>
                  <a:pt x="1479262" y="272658"/>
                </a:lnTo>
                <a:lnTo>
                  <a:pt x="1447507" y="240133"/>
                </a:lnTo>
                <a:lnTo>
                  <a:pt x="1413802" y="209310"/>
                </a:lnTo>
                <a:lnTo>
                  <a:pt x="1378237" y="180271"/>
                </a:lnTo>
                <a:lnTo>
                  <a:pt x="1340898" y="153093"/>
                </a:lnTo>
                <a:lnTo>
                  <a:pt x="1301873" y="127859"/>
                </a:lnTo>
                <a:lnTo>
                  <a:pt x="1261251" y="104647"/>
                </a:lnTo>
                <a:lnTo>
                  <a:pt x="1219117" y="83539"/>
                </a:lnTo>
                <a:lnTo>
                  <a:pt x="1175562" y="64614"/>
                </a:lnTo>
                <a:lnTo>
                  <a:pt x="1130671" y="47952"/>
                </a:lnTo>
                <a:lnTo>
                  <a:pt x="1084532" y="33634"/>
                </a:lnTo>
                <a:lnTo>
                  <a:pt x="1037234" y="21739"/>
                </a:lnTo>
                <a:lnTo>
                  <a:pt x="988864" y="12348"/>
                </a:lnTo>
                <a:lnTo>
                  <a:pt x="939510" y="5541"/>
                </a:lnTo>
                <a:lnTo>
                  <a:pt x="889259" y="1398"/>
                </a:lnTo>
                <a:lnTo>
                  <a:pt x="838200" y="0"/>
                </a:lnTo>
                <a:close/>
              </a:path>
            </a:pathLst>
          </a:custGeom>
          <a:solidFill>
            <a:srgbClr val="4DD2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94536" y="5456631"/>
            <a:ext cx="803910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5095" marR="5080" indent="-113030">
              <a:lnSpc>
                <a:spcPct val="100000"/>
              </a:lnSpc>
              <a:spcBef>
                <a:spcPts val="110"/>
              </a:spcBef>
            </a:pPr>
            <a:r>
              <a:rPr sz="2800" b="1" spc="-80" dirty="0">
                <a:solidFill>
                  <a:srgbClr val="552F83"/>
                </a:solidFill>
                <a:latin typeface="Lucida Sans"/>
                <a:cs typeface="Lucida Sans"/>
              </a:rPr>
              <a:t>C</a:t>
            </a:r>
            <a:r>
              <a:rPr sz="2800" b="1" spc="35" dirty="0">
                <a:solidFill>
                  <a:srgbClr val="552F83"/>
                </a:solidFill>
                <a:latin typeface="Lucida Sans"/>
                <a:cs typeface="Lucida Sans"/>
              </a:rPr>
              <a:t>O2  </a:t>
            </a:r>
            <a:r>
              <a:rPr sz="2800" b="1" spc="204" dirty="0">
                <a:solidFill>
                  <a:srgbClr val="552F83"/>
                </a:solidFill>
                <a:latin typeface="Lucida Sans"/>
                <a:cs typeface="Lucida Sans"/>
              </a:rPr>
              <a:t>5%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64536" y="5151120"/>
            <a:ext cx="3368040" cy="1533525"/>
          </a:xfrm>
          <a:custGeom>
            <a:avLst/>
            <a:gdLst/>
            <a:ahLst/>
            <a:cxnLst/>
            <a:rect l="l" t="t" r="r" b="b"/>
            <a:pathLst>
              <a:path w="3368040" h="1533525">
                <a:moveTo>
                  <a:pt x="1676400" y="766572"/>
                </a:moveTo>
                <a:lnTo>
                  <a:pt x="1674863" y="719874"/>
                </a:lnTo>
                <a:lnTo>
                  <a:pt x="1670329" y="673912"/>
                </a:lnTo>
                <a:lnTo>
                  <a:pt x="1662887" y="628777"/>
                </a:lnTo>
                <a:lnTo>
                  <a:pt x="1652612" y="584530"/>
                </a:lnTo>
                <a:lnTo>
                  <a:pt x="1639608" y="541274"/>
                </a:lnTo>
                <a:lnTo>
                  <a:pt x="1623949" y="499071"/>
                </a:lnTo>
                <a:lnTo>
                  <a:pt x="1605737" y="458025"/>
                </a:lnTo>
                <a:lnTo>
                  <a:pt x="1585036" y="418185"/>
                </a:lnTo>
                <a:lnTo>
                  <a:pt x="1561947" y="379653"/>
                </a:lnTo>
                <a:lnTo>
                  <a:pt x="1536573" y="342506"/>
                </a:lnTo>
                <a:lnTo>
                  <a:pt x="1508975" y="306806"/>
                </a:lnTo>
                <a:lnTo>
                  <a:pt x="1479257" y="272669"/>
                </a:lnTo>
                <a:lnTo>
                  <a:pt x="1447495" y="240144"/>
                </a:lnTo>
                <a:lnTo>
                  <a:pt x="1413802" y="209321"/>
                </a:lnTo>
                <a:lnTo>
                  <a:pt x="1378229" y="180276"/>
                </a:lnTo>
                <a:lnTo>
                  <a:pt x="1340891" y="153098"/>
                </a:lnTo>
                <a:lnTo>
                  <a:pt x="1301864" y="127863"/>
                </a:lnTo>
                <a:lnTo>
                  <a:pt x="1261249" y="104648"/>
                </a:lnTo>
                <a:lnTo>
                  <a:pt x="1219111" y="83540"/>
                </a:lnTo>
                <a:lnTo>
                  <a:pt x="1175550" y="64617"/>
                </a:lnTo>
                <a:lnTo>
                  <a:pt x="1130668" y="47955"/>
                </a:lnTo>
                <a:lnTo>
                  <a:pt x="1084529" y="33642"/>
                </a:lnTo>
                <a:lnTo>
                  <a:pt x="1037234" y="21742"/>
                </a:lnTo>
                <a:lnTo>
                  <a:pt x="988860" y="12357"/>
                </a:lnTo>
                <a:lnTo>
                  <a:pt x="939507" y="5549"/>
                </a:lnTo>
                <a:lnTo>
                  <a:pt x="889254" y="1409"/>
                </a:lnTo>
                <a:lnTo>
                  <a:pt x="838200" y="0"/>
                </a:lnTo>
                <a:lnTo>
                  <a:pt x="787133" y="1409"/>
                </a:lnTo>
                <a:lnTo>
                  <a:pt x="736879" y="5549"/>
                </a:lnTo>
                <a:lnTo>
                  <a:pt x="687527" y="12357"/>
                </a:lnTo>
                <a:lnTo>
                  <a:pt x="639152" y="21742"/>
                </a:lnTo>
                <a:lnTo>
                  <a:pt x="591858" y="33642"/>
                </a:lnTo>
                <a:lnTo>
                  <a:pt x="545719" y="47955"/>
                </a:lnTo>
                <a:lnTo>
                  <a:pt x="500837" y="64617"/>
                </a:lnTo>
                <a:lnTo>
                  <a:pt x="457276" y="83540"/>
                </a:lnTo>
                <a:lnTo>
                  <a:pt x="415137" y="104648"/>
                </a:lnTo>
                <a:lnTo>
                  <a:pt x="374523" y="127863"/>
                </a:lnTo>
                <a:lnTo>
                  <a:pt x="335495" y="153098"/>
                </a:lnTo>
                <a:lnTo>
                  <a:pt x="298157" y="180276"/>
                </a:lnTo>
                <a:lnTo>
                  <a:pt x="262585" y="209321"/>
                </a:lnTo>
                <a:lnTo>
                  <a:pt x="228892" y="240144"/>
                </a:lnTo>
                <a:lnTo>
                  <a:pt x="197129" y="272669"/>
                </a:lnTo>
                <a:lnTo>
                  <a:pt x="167411" y="306806"/>
                </a:lnTo>
                <a:lnTo>
                  <a:pt x="139814" y="342506"/>
                </a:lnTo>
                <a:lnTo>
                  <a:pt x="114439" y="379653"/>
                </a:lnTo>
                <a:lnTo>
                  <a:pt x="91351" y="418185"/>
                </a:lnTo>
                <a:lnTo>
                  <a:pt x="70650" y="458025"/>
                </a:lnTo>
                <a:lnTo>
                  <a:pt x="52438" y="499071"/>
                </a:lnTo>
                <a:lnTo>
                  <a:pt x="36779" y="541274"/>
                </a:lnTo>
                <a:lnTo>
                  <a:pt x="23774" y="584530"/>
                </a:lnTo>
                <a:lnTo>
                  <a:pt x="13500" y="628777"/>
                </a:lnTo>
                <a:lnTo>
                  <a:pt x="6057" y="673912"/>
                </a:lnTo>
                <a:lnTo>
                  <a:pt x="1524" y="719874"/>
                </a:lnTo>
                <a:lnTo>
                  <a:pt x="0" y="766572"/>
                </a:lnTo>
                <a:lnTo>
                  <a:pt x="1524" y="813269"/>
                </a:lnTo>
                <a:lnTo>
                  <a:pt x="6057" y="859231"/>
                </a:lnTo>
                <a:lnTo>
                  <a:pt x="13500" y="904367"/>
                </a:lnTo>
                <a:lnTo>
                  <a:pt x="23774" y="948613"/>
                </a:lnTo>
                <a:lnTo>
                  <a:pt x="36779" y="991870"/>
                </a:lnTo>
                <a:lnTo>
                  <a:pt x="52438" y="1034059"/>
                </a:lnTo>
                <a:lnTo>
                  <a:pt x="70650" y="1075118"/>
                </a:lnTo>
                <a:lnTo>
                  <a:pt x="91351" y="1114945"/>
                </a:lnTo>
                <a:lnTo>
                  <a:pt x="114439" y="1153477"/>
                </a:lnTo>
                <a:lnTo>
                  <a:pt x="139814" y="1190637"/>
                </a:lnTo>
                <a:lnTo>
                  <a:pt x="167411" y="1226324"/>
                </a:lnTo>
                <a:lnTo>
                  <a:pt x="197129" y="1260475"/>
                </a:lnTo>
                <a:lnTo>
                  <a:pt x="228892" y="1292999"/>
                </a:lnTo>
                <a:lnTo>
                  <a:pt x="262585" y="1323822"/>
                </a:lnTo>
                <a:lnTo>
                  <a:pt x="298157" y="1352867"/>
                </a:lnTo>
                <a:lnTo>
                  <a:pt x="335495" y="1380045"/>
                </a:lnTo>
                <a:lnTo>
                  <a:pt x="374523" y="1405280"/>
                </a:lnTo>
                <a:lnTo>
                  <a:pt x="415137" y="1428496"/>
                </a:lnTo>
                <a:lnTo>
                  <a:pt x="457276" y="1449603"/>
                </a:lnTo>
                <a:lnTo>
                  <a:pt x="500837" y="1468526"/>
                </a:lnTo>
                <a:lnTo>
                  <a:pt x="545719" y="1485188"/>
                </a:lnTo>
                <a:lnTo>
                  <a:pt x="591858" y="1499514"/>
                </a:lnTo>
                <a:lnTo>
                  <a:pt x="639152" y="1511401"/>
                </a:lnTo>
                <a:lnTo>
                  <a:pt x="687527" y="1520799"/>
                </a:lnTo>
                <a:lnTo>
                  <a:pt x="736879" y="1527606"/>
                </a:lnTo>
                <a:lnTo>
                  <a:pt x="787133" y="1531747"/>
                </a:lnTo>
                <a:lnTo>
                  <a:pt x="838200" y="1533144"/>
                </a:lnTo>
                <a:lnTo>
                  <a:pt x="889254" y="1531747"/>
                </a:lnTo>
                <a:lnTo>
                  <a:pt x="939507" y="1527606"/>
                </a:lnTo>
                <a:lnTo>
                  <a:pt x="988860" y="1520799"/>
                </a:lnTo>
                <a:lnTo>
                  <a:pt x="1037234" y="1511401"/>
                </a:lnTo>
                <a:lnTo>
                  <a:pt x="1084529" y="1499514"/>
                </a:lnTo>
                <a:lnTo>
                  <a:pt x="1130668" y="1485188"/>
                </a:lnTo>
                <a:lnTo>
                  <a:pt x="1175550" y="1468526"/>
                </a:lnTo>
                <a:lnTo>
                  <a:pt x="1219111" y="1449603"/>
                </a:lnTo>
                <a:lnTo>
                  <a:pt x="1261249" y="1428496"/>
                </a:lnTo>
                <a:lnTo>
                  <a:pt x="1301864" y="1405280"/>
                </a:lnTo>
                <a:lnTo>
                  <a:pt x="1340891" y="1380045"/>
                </a:lnTo>
                <a:lnTo>
                  <a:pt x="1378229" y="1352867"/>
                </a:lnTo>
                <a:lnTo>
                  <a:pt x="1413802" y="1323822"/>
                </a:lnTo>
                <a:lnTo>
                  <a:pt x="1447495" y="1292999"/>
                </a:lnTo>
                <a:lnTo>
                  <a:pt x="1479257" y="1260475"/>
                </a:lnTo>
                <a:lnTo>
                  <a:pt x="1508975" y="1226324"/>
                </a:lnTo>
                <a:lnTo>
                  <a:pt x="1536573" y="1190637"/>
                </a:lnTo>
                <a:lnTo>
                  <a:pt x="1561947" y="1153477"/>
                </a:lnTo>
                <a:lnTo>
                  <a:pt x="1585036" y="1114945"/>
                </a:lnTo>
                <a:lnTo>
                  <a:pt x="1605737" y="1075118"/>
                </a:lnTo>
                <a:lnTo>
                  <a:pt x="1623949" y="1034059"/>
                </a:lnTo>
                <a:lnTo>
                  <a:pt x="1639608" y="991870"/>
                </a:lnTo>
                <a:lnTo>
                  <a:pt x="1652612" y="948613"/>
                </a:lnTo>
                <a:lnTo>
                  <a:pt x="1662887" y="904367"/>
                </a:lnTo>
                <a:lnTo>
                  <a:pt x="1670329" y="859231"/>
                </a:lnTo>
                <a:lnTo>
                  <a:pt x="1674863" y="813269"/>
                </a:lnTo>
                <a:lnTo>
                  <a:pt x="1676400" y="766572"/>
                </a:lnTo>
                <a:close/>
              </a:path>
              <a:path w="3368040" h="1533525">
                <a:moveTo>
                  <a:pt x="3368040" y="766572"/>
                </a:moveTo>
                <a:lnTo>
                  <a:pt x="3366503" y="719874"/>
                </a:lnTo>
                <a:lnTo>
                  <a:pt x="3361969" y="673912"/>
                </a:lnTo>
                <a:lnTo>
                  <a:pt x="3354527" y="628777"/>
                </a:lnTo>
                <a:lnTo>
                  <a:pt x="3344253" y="584530"/>
                </a:lnTo>
                <a:lnTo>
                  <a:pt x="3331248" y="541274"/>
                </a:lnTo>
                <a:lnTo>
                  <a:pt x="3315589" y="499071"/>
                </a:lnTo>
                <a:lnTo>
                  <a:pt x="3297377" y="458025"/>
                </a:lnTo>
                <a:lnTo>
                  <a:pt x="3276676" y="418185"/>
                </a:lnTo>
                <a:lnTo>
                  <a:pt x="3253587" y="379653"/>
                </a:lnTo>
                <a:lnTo>
                  <a:pt x="3228213" y="342506"/>
                </a:lnTo>
                <a:lnTo>
                  <a:pt x="3200616" y="306806"/>
                </a:lnTo>
                <a:lnTo>
                  <a:pt x="3170898" y="272669"/>
                </a:lnTo>
                <a:lnTo>
                  <a:pt x="3139135" y="240144"/>
                </a:lnTo>
                <a:lnTo>
                  <a:pt x="3105442" y="209321"/>
                </a:lnTo>
                <a:lnTo>
                  <a:pt x="3069869" y="180276"/>
                </a:lnTo>
                <a:lnTo>
                  <a:pt x="3032531" y="153098"/>
                </a:lnTo>
                <a:lnTo>
                  <a:pt x="2993504" y="127863"/>
                </a:lnTo>
                <a:lnTo>
                  <a:pt x="2952889" y="104648"/>
                </a:lnTo>
                <a:lnTo>
                  <a:pt x="2910751" y="83540"/>
                </a:lnTo>
                <a:lnTo>
                  <a:pt x="2867190" y="64617"/>
                </a:lnTo>
                <a:lnTo>
                  <a:pt x="2822308" y="47955"/>
                </a:lnTo>
                <a:lnTo>
                  <a:pt x="2776169" y="33642"/>
                </a:lnTo>
                <a:lnTo>
                  <a:pt x="2728874" y="21742"/>
                </a:lnTo>
                <a:lnTo>
                  <a:pt x="2680500" y="12357"/>
                </a:lnTo>
                <a:lnTo>
                  <a:pt x="2631148" y="5549"/>
                </a:lnTo>
                <a:lnTo>
                  <a:pt x="2580894" y="1409"/>
                </a:lnTo>
                <a:lnTo>
                  <a:pt x="2529840" y="0"/>
                </a:lnTo>
                <a:lnTo>
                  <a:pt x="2478773" y="1409"/>
                </a:lnTo>
                <a:lnTo>
                  <a:pt x="2428519" y="5549"/>
                </a:lnTo>
                <a:lnTo>
                  <a:pt x="2379167" y="12357"/>
                </a:lnTo>
                <a:lnTo>
                  <a:pt x="2330793" y="21742"/>
                </a:lnTo>
                <a:lnTo>
                  <a:pt x="2283498" y="33642"/>
                </a:lnTo>
                <a:lnTo>
                  <a:pt x="2237359" y="47955"/>
                </a:lnTo>
                <a:lnTo>
                  <a:pt x="2192477" y="64617"/>
                </a:lnTo>
                <a:lnTo>
                  <a:pt x="2148916" y="83540"/>
                </a:lnTo>
                <a:lnTo>
                  <a:pt x="2106777" y="104648"/>
                </a:lnTo>
                <a:lnTo>
                  <a:pt x="2066163" y="127863"/>
                </a:lnTo>
                <a:lnTo>
                  <a:pt x="2027135" y="153098"/>
                </a:lnTo>
                <a:lnTo>
                  <a:pt x="1989797" y="180276"/>
                </a:lnTo>
                <a:lnTo>
                  <a:pt x="1954225" y="209321"/>
                </a:lnTo>
                <a:lnTo>
                  <a:pt x="1920532" y="240144"/>
                </a:lnTo>
                <a:lnTo>
                  <a:pt x="1888769" y="272669"/>
                </a:lnTo>
                <a:lnTo>
                  <a:pt x="1859051" y="306806"/>
                </a:lnTo>
                <a:lnTo>
                  <a:pt x="1831454" y="342506"/>
                </a:lnTo>
                <a:lnTo>
                  <a:pt x="1806079" y="379653"/>
                </a:lnTo>
                <a:lnTo>
                  <a:pt x="1782991" y="418185"/>
                </a:lnTo>
                <a:lnTo>
                  <a:pt x="1762290" y="458025"/>
                </a:lnTo>
                <a:lnTo>
                  <a:pt x="1744078" y="499071"/>
                </a:lnTo>
                <a:lnTo>
                  <a:pt x="1728419" y="541274"/>
                </a:lnTo>
                <a:lnTo>
                  <a:pt x="1715414" y="584530"/>
                </a:lnTo>
                <a:lnTo>
                  <a:pt x="1705140" y="628777"/>
                </a:lnTo>
                <a:lnTo>
                  <a:pt x="1697697" y="673912"/>
                </a:lnTo>
                <a:lnTo>
                  <a:pt x="1693164" y="719874"/>
                </a:lnTo>
                <a:lnTo>
                  <a:pt x="1691640" y="766572"/>
                </a:lnTo>
                <a:lnTo>
                  <a:pt x="1693164" y="813269"/>
                </a:lnTo>
                <a:lnTo>
                  <a:pt x="1697697" y="859231"/>
                </a:lnTo>
                <a:lnTo>
                  <a:pt x="1705140" y="904367"/>
                </a:lnTo>
                <a:lnTo>
                  <a:pt x="1715414" y="948613"/>
                </a:lnTo>
                <a:lnTo>
                  <a:pt x="1728419" y="991870"/>
                </a:lnTo>
                <a:lnTo>
                  <a:pt x="1744078" y="1034059"/>
                </a:lnTo>
                <a:lnTo>
                  <a:pt x="1762290" y="1075118"/>
                </a:lnTo>
                <a:lnTo>
                  <a:pt x="1782991" y="1114945"/>
                </a:lnTo>
                <a:lnTo>
                  <a:pt x="1806079" y="1153477"/>
                </a:lnTo>
                <a:lnTo>
                  <a:pt x="1831454" y="1190637"/>
                </a:lnTo>
                <a:lnTo>
                  <a:pt x="1859051" y="1226324"/>
                </a:lnTo>
                <a:lnTo>
                  <a:pt x="1888769" y="1260475"/>
                </a:lnTo>
                <a:lnTo>
                  <a:pt x="1920532" y="1292999"/>
                </a:lnTo>
                <a:lnTo>
                  <a:pt x="1954225" y="1323822"/>
                </a:lnTo>
                <a:lnTo>
                  <a:pt x="1989797" y="1352867"/>
                </a:lnTo>
                <a:lnTo>
                  <a:pt x="2027135" y="1380045"/>
                </a:lnTo>
                <a:lnTo>
                  <a:pt x="2066163" y="1405280"/>
                </a:lnTo>
                <a:lnTo>
                  <a:pt x="2106777" y="1428496"/>
                </a:lnTo>
                <a:lnTo>
                  <a:pt x="2148916" y="1449603"/>
                </a:lnTo>
                <a:lnTo>
                  <a:pt x="2192477" y="1468526"/>
                </a:lnTo>
                <a:lnTo>
                  <a:pt x="2237359" y="1485188"/>
                </a:lnTo>
                <a:lnTo>
                  <a:pt x="2283498" y="1499514"/>
                </a:lnTo>
                <a:lnTo>
                  <a:pt x="2330793" y="1511401"/>
                </a:lnTo>
                <a:lnTo>
                  <a:pt x="2379167" y="1520799"/>
                </a:lnTo>
                <a:lnTo>
                  <a:pt x="2428519" y="1527606"/>
                </a:lnTo>
                <a:lnTo>
                  <a:pt x="2478773" y="1531747"/>
                </a:lnTo>
                <a:lnTo>
                  <a:pt x="2529840" y="1533144"/>
                </a:lnTo>
                <a:lnTo>
                  <a:pt x="2580894" y="1531747"/>
                </a:lnTo>
                <a:lnTo>
                  <a:pt x="2631148" y="1527606"/>
                </a:lnTo>
                <a:lnTo>
                  <a:pt x="2680500" y="1520799"/>
                </a:lnTo>
                <a:lnTo>
                  <a:pt x="2728874" y="1511401"/>
                </a:lnTo>
                <a:lnTo>
                  <a:pt x="2776169" y="1499514"/>
                </a:lnTo>
                <a:lnTo>
                  <a:pt x="2822308" y="1485188"/>
                </a:lnTo>
                <a:lnTo>
                  <a:pt x="2867190" y="1468526"/>
                </a:lnTo>
                <a:lnTo>
                  <a:pt x="2910751" y="1449603"/>
                </a:lnTo>
                <a:lnTo>
                  <a:pt x="2952889" y="1428496"/>
                </a:lnTo>
                <a:lnTo>
                  <a:pt x="2993504" y="1405280"/>
                </a:lnTo>
                <a:lnTo>
                  <a:pt x="3032531" y="1380045"/>
                </a:lnTo>
                <a:lnTo>
                  <a:pt x="3069869" y="1352867"/>
                </a:lnTo>
                <a:lnTo>
                  <a:pt x="3105442" y="1323822"/>
                </a:lnTo>
                <a:lnTo>
                  <a:pt x="3139135" y="1292999"/>
                </a:lnTo>
                <a:lnTo>
                  <a:pt x="3170898" y="1260475"/>
                </a:lnTo>
                <a:lnTo>
                  <a:pt x="3200616" y="1226324"/>
                </a:lnTo>
                <a:lnTo>
                  <a:pt x="3228213" y="1190637"/>
                </a:lnTo>
                <a:lnTo>
                  <a:pt x="3253587" y="1153477"/>
                </a:lnTo>
                <a:lnTo>
                  <a:pt x="3276676" y="1114945"/>
                </a:lnTo>
                <a:lnTo>
                  <a:pt x="3297377" y="1075118"/>
                </a:lnTo>
                <a:lnTo>
                  <a:pt x="3315589" y="1034059"/>
                </a:lnTo>
                <a:lnTo>
                  <a:pt x="3331248" y="991870"/>
                </a:lnTo>
                <a:lnTo>
                  <a:pt x="3344253" y="948613"/>
                </a:lnTo>
                <a:lnTo>
                  <a:pt x="3354527" y="904367"/>
                </a:lnTo>
                <a:lnTo>
                  <a:pt x="3361969" y="859231"/>
                </a:lnTo>
                <a:lnTo>
                  <a:pt x="3366503" y="813269"/>
                </a:lnTo>
                <a:lnTo>
                  <a:pt x="3368040" y="766572"/>
                </a:lnTo>
                <a:close/>
              </a:path>
            </a:pathLst>
          </a:custGeom>
          <a:solidFill>
            <a:srgbClr val="4DD2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38677" y="5456631"/>
            <a:ext cx="2597785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110"/>
              </a:spcBef>
              <a:tabLst>
                <a:tab pos="1837689" algn="l"/>
              </a:tabLst>
            </a:pPr>
            <a:r>
              <a:rPr sz="2800" b="1" dirty="0">
                <a:solidFill>
                  <a:srgbClr val="552F83"/>
                </a:solidFill>
                <a:latin typeface="Lucida Sans"/>
                <a:cs typeface="Lucida Sans"/>
              </a:rPr>
              <a:t>CO	</a:t>
            </a:r>
            <a:r>
              <a:rPr sz="2800" b="1" spc="60" dirty="0">
                <a:solidFill>
                  <a:srgbClr val="552F83"/>
                </a:solidFill>
                <a:latin typeface="Lucida Sans"/>
                <a:cs typeface="Lucida Sans"/>
              </a:rPr>
              <a:t>NO</a:t>
            </a:r>
            <a:endParaRPr sz="28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tabLst>
                <a:tab pos="1678939" algn="l"/>
              </a:tabLst>
            </a:pPr>
            <a:r>
              <a:rPr sz="2800" b="1" spc="65" dirty="0">
                <a:solidFill>
                  <a:srgbClr val="552F83"/>
                </a:solidFill>
                <a:latin typeface="Lucida Sans"/>
                <a:cs typeface="Lucida Sans"/>
              </a:rPr>
              <a:t>-</a:t>
            </a:r>
            <a:r>
              <a:rPr sz="2800" b="1" spc="135" dirty="0">
                <a:solidFill>
                  <a:srgbClr val="552F83"/>
                </a:solidFill>
                <a:latin typeface="Lucida Sans"/>
                <a:cs typeface="Lucida Sans"/>
              </a:rPr>
              <a:t>38</a:t>
            </a:r>
            <a:r>
              <a:rPr sz="2800" b="1" spc="155" dirty="0">
                <a:solidFill>
                  <a:srgbClr val="552F83"/>
                </a:solidFill>
                <a:latin typeface="Lucida Sans"/>
                <a:cs typeface="Lucida Sans"/>
              </a:rPr>
              <a:t>%</a:t>
            </a:r>
            <a:r>
              <a:rPr sz="2800" b="1" dirty="0">
                <a:solidFill>
                  <a:srgbClr val="552F83"/>
                </a:solidFill>
                <a:latin typeface="Lucida Sans"/>
                <a:cs typeface="Lucida Sans"/>
              </a:rPr>
              <a:t>	</a:t>
            </a:r>
            <a:r>
              <a:rPr sz="2800" b="1" spc="65" dirty="0">
                <a:solidFill>
                  <a:srgbClr val="552F83"/>
                </a:solidFill>
                <a:latin typeface="Lucida Sans"/>
                <a:cs typeface="Lucida Sans"/>
              </a:rPr>
              <a:t>-</a:t>
            </a:r>
            <a:r>
              <a:rPr sz="2800" b="1" spc="145" dirty="0">
                <a:solidFill>
                  <a:srgbClr val="552F83"/>
                </a:solidFill>
                <a:latin typeface="Lucida Sans"/>
                <a:cs typeface="Lucida Sans"/>
              </a:rPr>
              <a:t>26%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60008" y="5175503"/>
            <a:ext cx="1679575" cy="1536700"/>
          </a:xfrm>
          <a:custGeom>
            <a:avLst/>
            <a:gdLst/>
            <a:ahLst/>
            <a:cxnLst/>
            <a:rect l="l" t="t" r="r" b="b"/>
            <a:pathLst>
              <a:path w="1679575" h="1536700">
                <a:moveTo>
                  <a:pt x="839723" y="0"/>
                </a:moveTo>
                <a:lnTo>
                  <a:pt x="790380" y="1303"/>
                </a:lnTo>
                <a:lnTo>
                  <a:pt x="741787" y="5167"/>
                </a:lnTo>
                <a:lnTo>
                  <a:pt x="694025" y="11519"/>
                </a:lnTo>
                <a:lnTo>
                  <a:pt x="647171" y="20287"/>
                </a:lnTo>
                <a:lnTo>
                  <a:pt x="601304" y="31398"/>
                </a:lnTo>
                <a:lnTo>
                  <a:pt x="556504" y="44781"/>
                </a:lnTo>
                <a:lnTo>
                  <a:pt x="512849" y="60364"/>
                </a:lnTo>
                <a:lnTo>
                  <a:pt x="470418" y="78075"/>
                </a:lnTo>
                <a:lnTo>
                  <a:pt x="429289" y="97840"/>
                </a:lnTo>
                <a:lnTo>
                  <a:pt x="389541" y="119590"/>
                </a:lnTo>
                <a:lnTo>
                  <a:pt x="351253" y="143250"/>
                </a:lnTo>
                <a:lnTo>
                  <a:pt x="314503" y="168750"/>
                </a:lnTo>
                <a:lnTo>
                  <a:pt x="279371" y="196018"/>
                </a:lnTo>
                <a:lnTo>
                  <a:pt x="245935" y="224980"/>
                </a:lnTo>
                <a:lnTo>
                  <a:pt x="214274" y="255566"/>
                </a:lnTo>
                <a:lnTo>
                  <a:pt x="184466" y="287702"/>
                </a:lnTo>
                <a:lnTo>
                  <a:pt x="156590" y="321318"/>
                </a:lnTo>
                <a:lnTo>
                  <a:pt x="130725" y="356341"/>
                </a:lnTo>
                <a:lnTo>
                  <a:pt x="106950" y="392698"/>
                </a:lnTo>
                <a:lnTo>
                  <a:pt x="85344" y="430318"/>
                </a:lnTo>
                <a:lnTo>
                  <a:pt x="65984" y="469130"/>
                </a:lnTo>
                <a:lnTo>
                  <a:pt x="48950" y="509059"/>
                </a:lnTo>
                <a:lnTo>
                  <a:pt x="34321" y="550036"/>
                </a:lnTo>
                <a:lnTo>
                  <a:pt x="22175" y="591987"/>
                </a:lnTo>
                <a:lnTo>
                  <a:pt x="12591" y="634840"/>
                </a:lnTo>
                <a:lnTo>
                  <a:pt x="5648" y="678524"/>
                </a:lnTo>
                <a:lnTo>
                  <a:pt x="1425" y="722967"/>
                </a:lnTo>
                <a:lnTo>
                  <a:pt x="0" y="768096"/>
                </a:lnTo>
                <a:lnTo>
                  <a:pt x="1425" y="813227"/>
                </a:lnTo>
                <a:lnTo>
                  <a:pt x="5648" y="857671"/>
                </a:lnTo>
                <a:lnTo>
                  <a:pt x="12591" y="901357"/>
                </a:lnTo>
                <a:lnTo>
                  <a:pt x="22175" y="944212"/>
                </a:lnTo>
                <a:lnTo>
                  <a:pt x="34321" y="986164"/>
                </a:lnTo>
                <a:lnTo>
                  <a:pt x="48950" y="1027142"/>
                </a:lnTo>
                <a:lnTo>
                  <a:pt x="65984" y="1067072"/>
                </a:lnTo>
                <a:lnTo>
                  <a:pt x="85343" y="1105884"/>
                </a:lnTo>
                <a:lnTo>
                  <a:pt x="106950" y="1143504"/>
                </a:lnTo>
                <a:lnTo>
                  <a:pt x="130725" y="1179862"/>
                </a:lnTo>
                <a:lnTo>
                  <a:pt x="156590" y="1214884"/>
                </a:lnTo>
                <a:lnTo>
                  <a:pt x="184466" y="1248499"/>
                </a:lnTo>
                <a:lnTo>
                  <a:pt x="214274" y="1280636"/>
                </a:lnTo>
                <a:lnTo>
                  <a:pt x="245935" y="1311221"/>
                </a:lnTo>
                <a:lnTo>
                  <a:pt x="279371" y="1340182"/>
                </a:lnTo>
                <a:lnTo>
                  <a:pt x="314503" y="1367449"/>
                </a:lnTo>
                <a:lnTo>
                  <a:pt x="351253" y="1392948"/>
                </a:lnTo>
                <a:lnTo>
                  <a:pt x="389541" y="1416608"/>
                </a:lnTo>
                <a:lnTo>
                  <a:pt x="429289" y="1438356"/>
                </a:lnTo>
                <a:lnTo>
                  <a:pt x="470418" y="1458121"/>
                </a:lnTo>
                <a:lnTo>
                  <a:pt x="512849" y="1475830"/>
                </a:lnTo>
                <a:lnTo>
                  <a:pt x="556504" y="1491412"/>
                </a:lnTo>
                <a:lnTo>
                  <a:pt x="601304" y="1504795"/>
                </a:lnTo>
                <a:lnTo>
                  <a:pt x="647171" y="1515905"/>
                </a:lnTo>
                <a:lnTo>
                  <a:pt x="694025" y="1524673"/>
                </a:lnTo>
                <a:lnTo>
                  <a:pt x="741787" y="1531024"/>
                </a:lnTo>
                <a:lnTo>
                  <a:pt x="790380" y="1534888"/>
                </a:lnTo>
                <a:lnTo>
                  <a:pt x="839723" y="1536192"/>
                </a:lnTo>
                <a:lnTo>
                  <a:pt x="889067" y="1534888"/>
                </a:lnTo>
                <a:lnTo>
                  <a:pt x="937660" y="1531024"/>
                </a:lnTo>
                <a:lnTo>
                  <a:pt x="985422" y="1524673"/>
                </a:lnTo>
                <a:lnTo>
                  <a:pt x="1032276" y="1515905"/>
                </a:lnTo>
                <a:lnTo>
                  <a:pt x="1078143" y="1504795"/>
                </a:lnTo>
                <a:lnTo>
                  <a:pt x="1122943" y="1491412"/>
                </a:lnTo>
                <a:lnTo>
                  <a:pt x="1166598" y="1475830"/>
                </a:lnTo>
                <a:lnTo>
                  <a:pt x="1209029" y="1458121"/>
                </a:lnTo>
                <a:lnTo>
                  <a:pt x="1250158" y="1438356"/>
                </a:lnTo>
                <a:lnTo>
                  <a:pt x="1289906" y="1416608"/>
                </a:lnTo>
                <a:lnTo>
                  <a:pt x="1328194" y="1392948"/>
                </a:lnTo>
                <a:lnTo>
                  <a:pt x="1364944" y="1367449"/>
                </a:lnTo>
                <a:lnTo>
                  <a:pt x="1400076" y="1340182"/>
                </a:lnTo>
                <a:lnTo>
                  <a:pt x="1433512" y="1311221"/>
                </a:lnTo>
                <a:lnTo>
                  <a:pt x="1465173" y="1280636"/>
                </a:lnTo>
                <a:lnTo>
                  <a:pt x="1494981" y="1248499"/>
                </a:lnTo>
                <a:lnTo>
                  <a:pt x="1522857" y="1214884"/>
                </a:lnTo>
                <a:lnTo>
                  <a:pt x="1548722" y="1179862"/>
                </a:lnTo>
                <a:lnTo>
                  <a:pt x="1572497" y="1143504"/>
                </a:lnTo>
                <a:lnTo>
                  <a:pt x="1594104" y="1105884"/>
                </a:lnTo>
                <a:lnTo>
                  <a:pt x="1613463" y="1067072"/>
                </a:lnTo>
                <a:lnTo>
                  <a:pt x="1630497" y="1027142"/>
                </a:lnTo>
                <a:lnTo>
                  <a:pt x="1645126" y="986164"/>
                </a:lnTo>
                <a:lnTo>
                  <a:pt x="1657272" y="944212"/>
                </a:lnTo>
                <a:lnTo>
                  <a:pt x="1666856" y="901357"/>
                </a:lnTo>
                <a:lnTo>
                  <a:pt x="1673799" y="857671"/>
                </a:lnTo>
                <a:lnTo>
                  <a:pt x="1678022" y="813227"/>
                </a:lnTo>
                <a:lnTo>
                  <a:pt x="1679447" y="768096"/>
                </a:lnTo>
                <a:lnTo>
                  <a:pt x="1678022" y="722967"/>
                </a:lnTo>
                <a:lnTo>
                  <a:pt x="1673799" y="678524"/>
                </a:lnTo>
                <a:lnTo>
                  <a:pt x="1666856" y="634840"/>
                </a:lnTo>
                <a:lnTo>
                  <a:pt x="1657272" y="591987"/>
                </a:lnTo>
                <a:lnTo>
                  <a:pt x="1645126" y="550036"/>
                </a:lnTo>
                <a:lnTo>
                  <a:pt x="1630497" y="509059"/>
                </a:lnTo>
                <a:lnTo>
                  <a:pt x="1613463" y="469130"/>
                </a:lnTo>
                <a:lnTo>
                  <a:pt x="1594104" y="430318"/>
                </a:lnTo>
                <a:lnTo>
                  <a:pt x="1572497" y="392698"/>
                </a:lnTo>
                <a:lnTo>
                  <a:pt x="1548722" y="356341"/>
                </a:lnTo>
                <a:lnTo>
                  <a:pt x="1522857" y="321318"/>
                </a:lnTo>
                <a:lnTo>
                  <a:pt x="1494981" y="287702"/>
                </a:lnTo>
                <a:lnTo>
                  <a:pt x="1465173" y="255566"/>
                </a:lnTo>
                <a:lnTo>
                  <a:pt x="1433512" y="224980"/>
                </a:lnTo>
                <a:lnTo>
                  <a:pt x="1400076" y="196018"/>
                </a:lnTo>
                <a:lnTo>
                  <a:pt x="1364944" y="168750"/>
                </a:lnTo>
                <a:lnTo>
                  <a:pt x="1328194" y="143250"/>
                </a:lnTo>
                <a:lnTo>
                  <a:pt x="1289906" y="119590"/>
                </a:lnTo>
                <a:lnTo>
                  <a:pt x="1250158" y="97840"/>
                </a:lnTo>
                <a:lnTo>
                  <a:pt x="1209029" y="78075"/>
                </a:lnTo>
                <a:lnTo>
                  <a:pt x="1166598" y="60364"/>
                </a:lnTo>
                <a:lnTo>
                  <a:pt x="1122943" y="44781"/>
                </a:lnTo>
                <a:lnTo>
                  <a:pt x="1078143" y="31398"/>
                </a:lnTo>
                <a:lnTo>
                  <a:pt x="1032276" y="20287"/>
                </a:lnTo>
                <a:lnTo>
                  <a:pt x="985422" y="11519"/>
                </a:lnTo>
                <a:lnTo>
                  <a:pt x="937660" y="5167"/>
                </a:lnTo>
                <a:lnTo>
                  <a:pt x="889067" y="1303"/>
                </a:lnTo>
                <a:lnTo>
                  <a:pt x="839723" y="0"/>
                </a:lnTo>
                <a:close/>
              </a:path>
            </a:pathLst>
          </a:custGeom>
          <a:solidFill>
            <a:srgbClr val="4DD2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510655" y="5483453"/>
            <a:ext cx="930910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800" b="1" spc="-55" dirty="0">
                <a:solidFill>
                  <a:srgbClr val="552F83"/>
                </a:solidFill>
                <a:latin typeface="Lucida Sans"/>
                <a:cs typeface="Lucida Sans"/>
              </a:rPr>
              <a:t>HC</a:t>
            </a:r>
            <a:endParaRPr sz="28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</a:pPr>
            <a:r>
              <a:rPr sz="2800" b="1" spc="125" dirty="0">
                <a:solidFill>
                  <a:srgbClr val="552F83"/>
                </a:solidFill>
                <a:latin typeface="Lucida Sans"/>
                <a:cs typeface="Lucida Sans"/>
              </a:rPr>
              <a:t>-47%</a:t>
            </a:r>
            <a:endParaRPr sz="2800">
              <a:latin typeface="Lucida Sans"/>
              <a:cs typeface="Lucida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1081" y="6464604"/>
            <a:ext cx="163004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MÉDIA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DOS</a:t>
            </a:r>
            <a:r>
              <a:rPr sz="1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GASES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02244BDE-2763-4CD7-865E-5F1610B343E2}"/>
              </a:ext>
            </a:extLst>
          </p:cNvPr>
          <p:cNvSpPr txBox="1">
            <a:spLocks/>
          </p:cNvSpPr>
          <p:nvPr/>
        </p:nvSpPr>
        <p:spPr>
          <a:xfrm>
            <a:off x="2298446" y="410556"/>
            <a:ext cx="750947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t-BR" sz="32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ANÁLISE </a:t>
            </a:r>
            <a:r>
              <a:rPr lang="pt-BR" sz="3200" b="1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DA </a:t>
            </a:r>
            <a:r>
              <a:rPr lang="pt-BR" sz="3200" b="1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EFICIÊNCIA</a:t>
            </a:r>
            <a:r>
              <a:rPr lang="pt-BR" sz="3200" b="1" spc="-1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pt-BR" sz="3200" b="1" spc="-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ENERGÉTICA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3" name="object 5">
            <a:extLst>
              <a:ext uri="{FF2B5EF4-FFF2-40B4-BE49-F238E27FC236}">
                <a16:creationId xmlns:a16="http://schemas.microsoft.com/office/drawing/2014/main" id="{AC6E9072-39D7-4789-BFE0-4F6469CFD01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7380" y="56496"/>
            <a:ext cx="1439929" cy="143992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15D4890-1E67-48D3-82E5-7C12FDF58E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02" y="2361827"/>
            <a:ext cx="1059184" cy="10591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-17704" y="3228947"/>
            <a:ext cx="12172530" cy="707882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RESULTADOS EM USUÁRIOS FINAIS NO BRASIL</a:t>
            </a:r>
          </a:p>
          <a:p>
            <a:r>
              <a:rPr lang="pt-BR" sz="2000" dirty="0"/>
              <a:t>DIESEL S500</a:t>
            </a:r>
            <a:endParaRPr sz="20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211" y="479875"/>
            <a:ext cx="2392014" cy="6391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70BFE0C-2B83-4C4E-8EE6-63816A9E7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1" y="228241"/>
            <a:ext cx="2633352" cy="107802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EE7634C-3CE1-5F39-62AB-84F4128DF77A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A8E11F36-8455-EBBB-441F-04AA42AC921F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1" name="Imagem 10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5FC2C4DC-6604-37FA-8624-00A404CB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912865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726AF0-7C7F-4BF9-90C6-916AD0817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052" y="505097"/>
            <a:ext cx="6416948" cy="2768916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5F8A064A-C49F-4826-9794-AAFF50C46B6B}"/>
              </a:ext>
            </a:extLst>
          </p:cNvPr>
          <p:cNvSpPr/>
          <p:nvPr/>
        </p:nvSpPr>
        <p:spPr>
          <a:xfrm>
            <a:off x="468928" y="6049361"/>
            <a:ext cx="6185346" cy="646329"/>
          </a:xfrm>
          <a:prstGeom prst="rect">
            <a:avLst/>
          </a:prstGeom>
          <a:solidFill>
            <a:srgbClr val="FFFFFF"/>
          </a:solidFill>
          <a:ln w="38100" cap="flat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074" name="Picture 2" descr="Citrosuco anuncia doação para ajudar no combate à Covid-19 – jcmatao.com.br">
            <a:extLst>
              <a:ext uri="{FF2B5EF4-FFF2-40B4-BE49-F238E27FC236}">
                <a16:creationId xmlns:a16="http://schemas.microsoft.com/office/drawing/2014/main" id="{958AC09D-28A0-4EFE-B2A3-803AFFA59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9" y="1349828"/>
            <a:ext cx="6269765" cy="47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rupo Fischer">
            <a:extLst>
              <a:ext uri="{FF2B5EF4-FFF2-40B4-BE49-F238E27FC236}">
                <a16:creationId xmlns:a16="http://schemas.microsoft.com/office/drawing/2014/main" id="{787EC1C1-69AC-4082-B6BD-79BF3E43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812" cy="121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0FEEBDD-214C-4336-AAD6-BC08505ADDC2}"/>
              </a:ext>
            </a:extLst>
          </p:cNvPr>
          <p:cNvSpPr txBox="1"/>
          <p:nvPr/>
        </p:nvSpPr>
        <p:spPr>
          <a:xfrm>
            <a:off x="553347" y="6081152"/>
            <a:ext cx="61853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Empresa 100% Brasileira, situada em Matão – SP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Maior planta de processamento de Suco de Laranja do Mundo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EDF4AC6-F5A5-49E4-9AAD-C01782DA88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91" y="3583988"/>
            <a:ext cx="2536573" cy="169224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F93DB01-B85D-4A6A-B3CD-8F24D804DB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37" y="6241845"/>
            <a:ext cx="1267122" cy="5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2079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rupo Fischer">
            <a:extLst>
              <a:ext uri="{FF2B5EF4-FFF2-40B4-BE49-F238E27FC236}">
                <a16:creationId xmlns:a16="http://schemas.microsoft.com/office/drawing/2014/main" id="{93B51C0F-5CDE-48D1-9D7A-8C1F2D1C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812" cy="121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13471DB-A4AF-4997-A80F-9B74A5B79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57" y="810998"/>
            <a:ext cx="2536573" cy="16922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B471C07-C08D-4B3F-93A3-38C2E7D41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854" y="2683809"/>
            <a:ext cx="9324975" cy="390525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32C16FC-D62F-469F-83FE-41BFF1D86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64" y="1126808"/>
            <a:ext cx="7494494" cy="4994714"/>
          </a:xfrm>
          <a:prstGeom prst="rect">
            <a:avLst/>
          </a:prstGeom>
        </p:spPr>
      </p:pic>
      <p:pic>
        <p:nvPicPr>
          <p:cNvPr id="3074" name="Picture 2" descr="Sotreq | Carregadeiras">
            <a:extLst>
              <a:ext uri="{FF2B5EF4-FFF2-40B4-BE49-F238E27FC236}">
                <a16:creationId xmlns:a16="http://schemas.microsoft.com/office/drawing/2014/main" id="{1D59F257-6CBC-4DAC-AD8C-F747BCF2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98" y="4173756"/>
            <a:ext cx="5388632" cy="269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m de Frutas - Laranja 12 PNG -">
            <a:extLst>
              <a:ext uri="{FF2B5EF4-FFF2-40B4-BE49-F238E27FC236}">
                <a16:creationId xmlns:a16="http://schemas.microsoft.com/office/drawing/2014/main" id="{977C2224-F182-4B75-987E-42B361264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5647343"/>
            <a:ext cx="1255058" cy="10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1118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esa-cat-pa-carregadeira-de-rodas-938k">
            <a:extLst>
              <a:ext uri="{FF2B5EF4-FFF2-40B4-BE49-F238E27FC236}">
                <a16:creationId xmlns:a16="http://schemas.microsoft.com/office/drawing/2014/main" id="{343C2744-37E0-4BDD-9129-A931AFA2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343" y="2019056"/>
            <a:ext cx="7260657" cy="48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rupo Fischer">
            <a:extLst>
              <a:ext uri="{FF2B5EF4-FFF2-40B4-BE49-F238E27FC236}">
                <a16:creationId xmlns:a16="http://schemas.microsoft.com/office/drawing/2014/main" id="{4A1DD960-44BB-4BA0-ACD7-CDA4F5BB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812" cy="121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6F079E2-7147-46E7-AF5C-4ED0DB03D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580" y="-145102"/>
            <a:ext cx="2249702" cy="150086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76488D-8402-45C2-B6EC-026E18CD6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5" y="1722221"/>
            <a:ext cx="7213653" cy="271630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5405C38-54D9-4FB6-A36A-731661E22F10}"/>
              </a:ext>
            </a:extLst>
          </p:cNvPr>
          <p:cNvSpPr txBox="1"/>
          <p:nvPr/>
        </p:nvSpPr>
        <p:spPr>
          <a:xfrm>
            <a:off x="1959452" y="5062570"/>
            <a:ext cx="328871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CATERPILLAR 938K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61B7982-F08C-7E2B-38B2-30933D2CAC90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31ED5567-BEC8-4B2E-1F0F-F7A030A46A1F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4" name="Imagem 3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005509C6-2307-4ABF-511C-D70022727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  <p:pic>
        <p:nvPicPr>
          <p:cNvPr id="11" name="Picture 10" descr="Imagem de Frutas - Laranja 12 PNG -">
            <a:extLst>
              <a:ext uri="{FF2B5EF4-FFF2-40B4-BE49-F238E27FC236}">
                <a16:creationId xmlns:a16="http://schemas.microsoft.com/office/drawing/2014/main" id="{5115CA65-ACF1-490D-983D-BCCD8D84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5647343"/>
            <a:ext cx="1255058" cy="10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60909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esa-cat-pa-carregadeira-de-rodas-938k">
            <a:extLst>
              <a:ext uri="{FF2B5EF4-FFF2-40B4-BE49-F238E27FC236}">
                <a16:creationId xmlns:a16="http://schemas.microsoft.com/office/drawing/2014/main" id="{343C2744-37E0-4BDD-9129-A931AFA2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67" y="1561926"/>
            <a:ext cx="4721374" cy="314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rupo Fischer">
            <a:extLst>
              <a:ext uri="{FF2B5EF4-FFF2-40B4-BE49-F238E27FC236}">
                <a16:creationId xmlns:a16="http://schemas.microsoft.com/office/drawing/2014/main" id="{4A1DD960-44BB-4BA0-ACD7-CDA4F5BB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812" cy="121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6F079E2-7147-46E7-AF5C-4ED0DB03D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580" y="-145102"/>
            <a:ext cx="2249702" cy="15008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E0620F-9E87-426C-98FE-512058151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85" y="2628444"/>
            <a:ext cx="4984376" cy="30188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A036EE8-DD63-49CD-8BA0-9AAFF0808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732" y="4838286"/>
            <a:ext cx="5442036" cy="161811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0795307-56C8-4D67-94A7-9B6DCD9EAFF2}"/>
              </a:ext>
            </a:extLst>
          </p:cNvPr>
          <p:cNvSpPr txBox="1"/>
          <p:nvPr/>
        </p:nvSpPr>
        <p:spPr>
          <a:xfrm>
            <a:off x="1697053" y="2043671"/>
            <a:ext cx="367343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 Energética </a:t>
            </a:r>
            <a:endParaRPr kumimoji="0" lang="pt-BR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04CED4B-2EC4-4936-B5C3-79AFFCBDB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55" y="1896456"/>
            <a:ext cx="1059184" cy="105918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D0215F3-7A55-D725-14CF-FB57A3EAC12F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48B943A5-2B99-A154-3B22-442205458487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7" name="Imagem 6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78414A33-5F90-72C0-361A-C43AD8EDA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  <p:pic>
        <p:nvPicPr>
          <p:cNvPr id="11" name="Picture 10" descr="Imagem de Frutas - Laranja 12 PNG -">
            <a:extLst>
              <a:ext uri="{FF2B5EF4-FFF2-40B4-BE49-F238E27FC236}">
                <a16:creationId xmlns:a16="http://schemas.microsoft.com/office/drawing/2014/main" id="{5115CA65-ACF1-490D-983D-BCCD8D84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5647343"/>
            <a:ext cx="1255058" cy="10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759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esa-cat-pa-carregadeira-de-rodas-938k">
            <a:extLst>
              <a:ext uri="{FF2B5EF4-FFF2-40B4-BE49-F238E27FC236}">
                <a16:creationId xmlns:a16="http://schemas.microsoft.com/office/drawing/2014/main" id="{343C2744-37E0-4BDD-9129-A931AFA2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908" y="1355758"/>
            <a:ext cx="4721374" cy="314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rupo Fischer">
            <a:extLst>
              <a:ext uri="{FF2B5EF4-FFF2-40B4-BE49-F238E27FC236}">
                <a16:creationId xmlns:a16="http://schemas.microsoft.com/office/drawing/2014/main" id="{4A1DD960-44BB-4BA0-ACD7-CDA4F5BB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812" cy="121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6F079E2-7147-46E7-AF5C-4ED0DB03D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580" y="-145102"/>
            <a:ext cx="2249702" cy="15008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6D1D928-7858-49EB-AED8-D57B2E0A8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423" y="4502369"/>
            <a:ext cx="10045959" cy="1975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85DBB9B-6BD9-4EA9-8959-5A0D68A00469}"/>
              </a:ext>
            </a:extLst>
          </p:cNvPr>
          <p:cNvSpPr txBox="1"/>
          <p:nvPr/>
        </p:nvSpPr>
        <p:spPr>
          <a:xfrm>
            <a:off x="788894" y="3136613"/>
            <a:ext cx="699646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Médias dos Testes de Emissões de Gases</a:t>
            </a:r>
            <a:endParaRPr kumimoji="0" lang="pt-BR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C6D0746-1EAA-56F8-16E2-621D310BEB45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992A592D-B9EE-F4B1-3252-C4B8F0118210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4" name="Imagem 3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C766E74E-B62B-0A84-1EB2-7C37D6290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  <p:pic>
        <p:nvPicPr>
          <p:cNvPr id="11" name="Picture 10" descr="Imagem de Frutas - Laranja 12 PNG -">
            <a:extLst>
              <a:ext uri="{FF2B5EF4-FFF2-40B4-BE49-F238E27FC236}">
                <a16:creationId xmlns:a16="http://schemas.microsoft.com/office/drawing/2014/main" id="{5115CA65-ACF1-490D-983D-BCCD8D84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5647343"/>
            <a:ext cx="1255058" cy="10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1136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087784-0DC2-4C1C-9824-DDCE60060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187" y="847578"/>
            <a:ext cx="5260826" cy="56170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56E6B4-0A2B-4F4D-8B39-6C9FC715D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9" y="1251557"/>
            <a:ext cx="7441822" cy="280726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ADF693-FFDE-4C03-8530-79649CE19C43}"/>
              </a:ext>
            </a:extLst>
          </p:cNvPr>
          <p:cNvSpPr txBox="1"/>
          <p:nvPr/>
        </p:nvSpPr>
        <p:spPr>
          <a:xfrm>
            <a:off x="1962355" y="4907427"/>
            <a:ext cx="3769567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KOMATSU PC200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	    DIESEL S500</a:t>
            </a:r>
          </a:p>
        </p:txBody>
      </p:sp>
      <p:pic>
        <p:nvPicPr>
          <p:cNvPr id="8" name="Picture 2" descr="Suzano - SUZB3 -">
            <a:extLst>
              <a:ext uri="{FF2B5EF4-FFF2-40B4-BE49-F238E27FC236}">
                <a16:creationId xmlns:a16="http://schemas.microsoft.com/office/drawing/2014/main" id="{27F1ED91-FEA5-43E3-B236-874A1FC38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7" y="208450"/>
            <a:ext cx="1102792" cy="6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D8016EA7-954B-5B4F-09D0-43C12D88684A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440C3BB2-85F4-AAD0-255A-6080EDFCEAA7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5" name="Imagem 4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A50E85BD-6C26-314A-2C75-FD09BE796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84122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087784-0DC2-4C1C-9824-DDCE60060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187" y="863077"/>
            <a:ext cx="5260826" cy="56170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56E6B4-0A2B-4F4D-8B39-6C9FC715D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9" y="1251557"/>
            <a:ext cx="7441822" cy="280726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ADF693-FFDE-4C03-8530-79649CE19C43}"/>
              </a:ext>
            </a:extLst>
          </p:cNvPr>
          <p:cNvSpPr txBox="1"/>
          <p:nvPr/>
        </p:nvSpPr>
        <p:spPr>
          <a:xfrm>
            <a:off x="8852410" y="466828"/>
            <a:ext cx="3021018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KOMATSU PC200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	DIESEL S500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DE63512-2023-4320-B30D-FEDA86FD0DA5}"/>
              </a:ext>
            </a:extLst>
          </p:cNvPr>
          <p:cNvSpPr txBox="1"/>
          <p:nvPr/>
        </p:nvSpPr>
        <p:spPr>
          <a:xfrm>
            <a:off x="2117207" y="4058817"/>
            <a:ext cx="24230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>
                <a:solidFill>
                  <a:srgbClr val="1388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 ENERGÉTICA:</a:t>
            </a:r>
            <a:endParaRPr kumimoji="0" lang="pt-BR" b="0" i="0" strike="noStrike" cap="none" spc="0" normalizeH="0" baseline="0" dirty="0">
              <a:ln>
                <a:noFill/>
              </a:ln>
              <a:solidFill>
                <a:srgbClr val="1388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543E1CD-1D1D-4379-9096-FCEAFB90C495}"/>
              </a:ext>
            </a:extLst>
          </p:cNvPr>
          <p:cNvSpPr/>
          <p:nvPr/>
        </p:nvSpPr>
        <p:spPr>
          <a:xfrm>
            <a:off x="1335311" y="5142210"/>
            <a:ext cx="1187524" cy="1282594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0B37DFA-EA9B-4C66-A519-1D3697B21345}"/>
              </a:ext>
            </a:extLst>
          </p:cNvPr>
          <p:cNvSpPr/>
          <p:nvPr/>
        </p:nvSpPr>
        <p:spPr>
          <a:xfrm>
            <a:off x="2734994" y="4523335"/>
            <a:ext cx="1187524" cy="1901469"/>
          </a:xfrm>
          <a:prstGeom prst="roundRect">
            <a:avLst/>
          </a:prstGeom>
          <a:solidFill>
            <a:srgbClr val="2C8848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DF406D-81CF-470B-9336-ECF88D5C6BF8}"/>
              </a:ext>
            </a:extLst>
          </p:cNvPr>
          <p:cNvSpPr txBox="1"/>
          <p:nvPr/>
        </p:nvSpPr>
        <p:spPr>
          <a:xfrm>
            <a:off x="2798045" y="5224602"/>
            <a:ext cx="13366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+ 8,27 %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5818116-6B67-4574-B1C1-31B3D24E82A3}"/>
              </a:ext>
            </a:extLst>
          </p:cNvPr>
          <p:cNvSpPr txBox="1"/>
          <p:nvPr/>
        </p:nvSpPr>
        <p:spPr>
          <a:xfrm>
            <a:off x="1502194" y="6147807"/>
            <a:ext cx="85375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LINHA BASE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7EAC704-13E7-4BAD-9E8F-A53A443A34D1}"/>
              </a:ext>
            </a:extLst>
          </p:cNvPr>
          <p:cNvSpPr txBox="1"/>
          <p:nvPr/>
        </p:nvSpPr>
        <p:spPr>
          <a:xfrm>
            <a:off x="2886649" y="6147806"/>
            <a:ext cx="88421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GREEN PLUS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8B443F0-EA8D-4BE8-BC65-604F6AF86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80" y="5224602"/>
            <a:ext cx="1059184" cy="1059184"/>
          </a:xfrm>
          <a:prstGeom prst="rect">
            <a:avLst/>
          </a:prstGeom>
        </p:spPr>
      </p:pic>
      <p:pic>
        <p:nvPicPr>
          <p:cNvPr id="14" name="Picture 2" descr="Suzano - SUZB3 -">
            <a:extLst>
              <a:ext uri="{FF2B5EF4-FFF2-40B4-BE49-F238E27FC236}">
                <a16:creationId xmlns:a16="http://schemas.microsoft.com/office/drawing/2014/main" id="{52B170D1-6C0E-462B-A8BB-01A45CEE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7" y="208450"/>
            <a:ext cx="1102792" cy="6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6875D69F-84FB-E27C-7D3C-B1AF6453B558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2819872E-8918-83BE-813C-B8ECCE0A3183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5" name="Imagem 14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6CF4E1DB-654D-CED8-C7CB-D17560C04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15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F58A9B2C-6EBA-448C-B3B2-9003C6D9A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8" y="1846745"/>
            <a:ext cx="6246202" cy="383093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D087784-0DC2-4C1C-9824-DDCE60060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602" y="932859"/>
            <a:ext cx="5260826" cy="56170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ADF693-FFDE-4C03-8530-79649CE19C43}"/>
              </a:ext>
            </a:extLst>
          </p:cNvPr>
          <p:cNvSpPr txBox="1"/>
          <p:nvPr/>
        </p:nvSpPr>
        <p:spPr>
          <a:xfrm>
            <a:off x="8852410" y="466828"/>
            <a:ext cx="3021018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KOMATSU PC200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	DIESEL S500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DF406D-81CF-470B-9336-ECF88D5C6BF8}"/>
              </a:ext>
            </a:extLst>
          </p:cNvPr>
          <p:cNvSpPr txBox="1"/>
          <p:nvPr/>
        </p:nvSpPr>
        <p:spPr>
          <a:xfrm>
            <a:off x="2666110" y="5375611"/>
            <a:ext cx="13366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+ 8,27 %</a:t>
            </a:r>
          </a:p>
        </p:txBody>
      </p:sp>
      <p:pic>
        <p:nvPicPr>
          <p:cNvPr id="8" name="Picture 2" descr="Suzano - SUZB3 -">
            <a:extLst>
              <a:ext uri="{FF2B5EF4-FFF2-40B4-BE49-F238E27FC236}">
                <a16:creationId xmlns:a16="http://schemas.microsoft.com/office/drawing/2014/main" id="{091691DB-E415-4D1B-99E8-C9239853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37" y="208450"/>
            <a:ext cx="1102792" cy="6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37ACCD8-6E91-694F-32BC-1CA9FB76A37C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3A718FBE-B2E2-50DE-9FED-F2760A107654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5" name="Imagem 4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0B97874F-2C39-D4AB-31F2-529A88E8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730856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ángulo 6"/>
          <p:cNvSpPr/>
          <p:nvPr/>
        </p:nvSpPr>
        <p:spPr>
          <a:xfrm>
            <a:off x="0" y="-1"/>
            <a:ext cx="12192000" cy="1418899"/>
          </a:xfrm>
          <a:prstGeom prst="rect">
            <a:avLst/>
          </a:prstGeom>
          <a:solidFill>
            <a:srgbClr val="767171"/>
          </a:solidFill>
          <a:ln w="12700">
            <a:solidFill>
              <a:srgbClr val="42719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5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5"/>
            <a:ext cx="12192000" cy="5762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16165" cy="345724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CuadroTexto 7"/>
          <p:cNvSpPr txBox="1"/>
          <p:nvPr/>
        </p:nvSpPr>
        <p:spPr>
          <a:xfrm>
            <a:off x="2456247" y="224523"/>
            <a:ext cx="9262789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DEPENDÊNCIA MUNDIAL DO COMBUSTÍVEL</a:t>
            </a:r>
            <a:endParaRPr dirty="0"/>
          </a:p>
        </p:txBody>
      </p:sp>
      <p:sp>
        <p:nvSpPr>
          <p:cNvPr id="248" name="CuadroTexto 9"/>
          <p:cNvSpPr txBox="1"/>
          <p:nvPr/>
        </p:nvSpPr>
        <p:spPr>
          <a:xfrm>
            <a:off x="5150065" y="2250224"/>
            <a:ext cx="7041937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Consumimos 100 milhões de barris por dia</a:t>
            </a:r>
            <a:endParaRPr dirty="0"/>
          </a:p>
        </p:txBody>
      </p:sp>
      <p:sp>
        <p:nvSpPr>
          <p:cNvPr id="249" name="CuadroTexto 10"/>
          <p:cNvSpPr txBox="1"/>
          <p:nvPr/>
        </p:nvSpPr>
        <p:spPr>
          <a:xfrm>
            <a:off x="5150065" y="2778986"/>
            <a:ext cx="7041934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dirty="0"/>
              <a:t> </a:t>
            </a:r>
            <a:r>
              <a:rPr lang="pt-BR" dirty="0"/>
              <a:t>42 milhões de T GEE / dia para uso de combustível</a:t>
            </a:r>
            <a:endParaRPr dirty="0"/>
          </a:p>
        </p:txBody>
      </p:sp>
      <p:sp>
        <p:nvSpPr>
          <p:cNvPr id="250" name="CuadroTexto 11"/>
          <p:cNvSpPr txBox="1"/>
          <p:nvPr/>
        </p:nvSpPr>
        <p:spPr>
          <a:xfrm>
            <a:off x="5150068" y="1721460"/>
            <a:ext cx="7041930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72% da energia utilizada é combustível fóssil</a:t>
            </a:r>
            <a:endParaRPr dirty="0"/>
          </a:p>
        </p:txBody>
      </p:sp>
      <p:sp>
        <p:nvSpPr>
          <p:cNvPr id="251" name="Rectángulo 12"/>
          <p:cNvSpPr txBox="1"/>
          <p:nvPr/>
        </p:nvSpPr>
        <p:spPr>
          <a:xfrm>
            <a:off x="5623033" y="6379208"/>
            <a:ext cx="6096002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r>
              <a:t>https://www.iea.org/publications/freepublications/publication/GECO2017.pdf</a:t>
            </a:r>
          </a:p>
        </p:txBody>
      </p:sp>
      <p:sp>
        <p:nvSpPr>
          <p:cNvPr id="252" name="Rectángulo 13"/>
          <p:cNvSpPr txBox="1"/>
          <p:nvPr/>
        </p:nvSpPr>
        <p:spPr>
          <a:xfrm>
            <a:off x="5623033" y="6557050"/>
            <a:ext cx="609600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r>
              <a:t>https://www.publico.es/sociedad/tecnologia-tres-millones-1280-millones-vehiculos-mundo-son-electricos.html</a:t>
            </a:r>
          </a:p>
        </p:txBody>
      </p:sp>
      <p:sp>
        <p:nvSpPr>
          <p:cNvPr id="253" name="CuadroTexto 14"/>
          <p:cNvSpPr txBox="1"/>
          <p:nvPr/>
        </p:nvSpPr>
        <p:spPr>
          <a:xfrm>
            <a:off x="5150067" y="1189193"/>
            <a:ext cx="7041931" cy="430883"/>
          </a:xfrm>
          <a:prstGeom prst="rect">
            <a:avLst/>
          </a:prstGeom>
          <a:solidFill>
            <a:srgbClr val="767171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Menos de 1% dos veículos no mundo são elétricos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575699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-17704" y="3228947"/>
            <a:ext cx="12172530" cy="707882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RESULTADOS EM USUÁRIOS FINAIS NO BRASIL</a:t>
            </a:r>
          </a:p>
          <a:p>
            <a:r>
              <a:rPr lang="pt-BR" sz="2000" dirty="0"/>
              <a:t>DIESEL S10</a:t>
            </a:r>
            <a:endParaRPr sz="20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211" y="479875"/>
            <a:ext cx="2392014" cy="6391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70BFE0C-2B83-4C4E-8EE6-63816A9E7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1" y="228241"/>
            <a:ext cx="2633352" cy="107802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1701326B-E7BE-B22D-E060-BCAAD2016A63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FF07AD6D-0DEC-A2BC-9F1C-ABF569212CA4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1" name="Imagem 10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20AC84DC-2CC3-B264-8602-16BB649C4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049446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5E53BE3-04AD-4D41-BEC0-ED094C6E3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9" y="369847"/>
            <a:ext cx="3085958" cy="2058756"/>
          </a:xfrm>
          <a:prstGeom prst="rect">
            <a:avLst/>
          </a:prstGeom>
        </p:spPr>
      </p:pic>
      <p:sp>
        <p:nvSpPr>
          <p:cNvPr id="7" name="CuadroTexto 118">
            <a:extLst>
              <a:ext uri="{FF2B5EF4-FFF2-40B4-BE49-F238E27FC236}">
                <a16:creationId xmlns:a16="http://schemas.microsoft.com/office/drawing/2014/main" id="{28422C78-1630-46A2-AE8A-7D165FB11548}"/>
              </a:ext>
            </a:extLst>
          </p:cNvPr>
          <p:cNvSpPr txBox="1"/>
          <p:nvPr/>
        </p:nvSpPr>
        <p:spPr>
          <a:xfrm>
            <a:off x="329903" y="3495740"/>
            <a:ext cx="4310708" cy="83099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PROTOCOLO VIAÇÃO PENDOTIBA</a:t>
            </a:r>
          </a:p>
          <a:p>
            <a:r>
              <a:rPr lang="pt-BR" sz="1600" dirty="0">
                <a:solidFill>
                  <a:schemeClr val="tx1"/>
                </a:solidFill>
              </a:rPr>
              <a:t>17/03/2021 – 13/04/2021</a:t>
            </a:r>
          </a:p>
          <a:p>
            <a:r>
              <a:rPr lang="pt-BR" sz="1600" dirty="0">
                <a:solidFill>
                  <a:schemeClr val="tx1"/>
                </a:solidFill>
              </a:rPr>
              <a:t>DIESEL S10</a:t>
            </a:r>
            <a:endParaRPr sz="1600" dirty="0">
              <a:solidFill>
                <a:schemeClr val="tx1"/>
              </a:solidFill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46DD7CE-37E2-4828-97CC-E9CDC102FA01}"/>
              </a:ext>
            </a:extLst>
          </p:cNvPr>
          <p:cNvCxnSpPr>
            <a:cxnSpLocks/>
          </p:cNvCxnSpPr>
          <p:nvPr/>
        </p:nvCxnSpPr>
        <p:spPr>
          <a:xfrm>
            <a:off x="4715436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3664C58-0840-4055-9DBD-43AB9CCC7626}"/>
              </a:ext>
            </a:extLst>
          </p:cNvPr>
          <p:cNvCxnSpPr>
            <a:cxnSpLocks/>
          </p:cNvCxnSpPr>
          <p:nvPr/>
        </p:nvCxnSpPr>
        <p:spPr>
          <a:xfrm>
            <a:off x="4787154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Picture 2" descr="Ônibus Mania - Apenas um hobby.: Viação Pendotiba">
            <a:extLst>
              <a:ext uri="{FF2B5EF4-FFF2-40B4-BE49-F238E27FC236}">
                <a16:creationId xmlns:a16="http://schemas.microsoft.com/office/drawing/2014/main" id="{7E858CEF-90D9-4690-B37C-44A7D07CC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32" y="2627022"/>
            <a:ext cx="3299931" cy="6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618237D-C22F-4E13-BB52-58BD20AD4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4" y="4625685"/>
            <a:ext cx="3297191" cy="1349787"/>
          </a:xfrm>
          <a:prstGeom prst="rect">
            <a:avLst/>
          </a:prstGeom>
        </p:spPr>
      </p:pic>
      <p:pic>
        <p:nvPicPr>
          <p:cNvPr id="5" name="Imagem 4" descr="Ônibus verde e amarelo&#10;&#10;Descrição gerada automaticamente">
            <a:extLst>
              <a:ext uri="{FF2B5EF4-FFF2-40B4-BE49-F238E27FC236}">
                <a16:creationId xmlns:a16="http://schemas.microsoft.com/office/drawing/2014/main" id="{DAAA1BC9-81A1-4BDD-985B-2A9A4CBF6B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/>
          <a:stretch/>
        </p:blipFill>
        <p:spPr>
          <a:xfrm>
            <a:off x="4900401" y="394623"/>
            <a:ext cx="6961695" cy="6068753"/>
          </a:xfrm>
          <a:prstGeom prst="rect">
            <a:avLst/>
          </a:prstGeom>
        </p:spPr>
      </p:pic>
      <p:pic>
        <p:nvPicPr>
          <p:cNvPr id="14" name="Picture 2" descr="Ônibus Mania - Apenas um hobby.: Viação Pendotiba">
            <a:extLst>
              <a:ext uri="{FF2B5EF4-FFF2-40B4-BE49-F238E27FC236}">
                <a16:creationId xmlns:a16="http://schemas.microsoft.com/office/drawing/2014/main" id="{8AE5892B-6293-438F-A308-7FB3324EA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13" y="559980"/>
            <a:ext cx="2053774" cy="41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15471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211" y="479875"/>
            <a:ext cx="2392014" cy="6391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70BFE0C-2B83-4C4E-8EE6-63816A9E7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1" y="228241"/>
            <a:ext cx="2633352" cy="107802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89FDC8D-ACDD-4A1D-8B4B-37686722D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914" y="1494439"/>
            <a:ext cx="7152832" cy="2122731"/>
          </a:xfrm>
          <a:prstGeom prst="rect">
            <a:avLst/>
          </a:prstGeom>
        </p:spPr>
      </p:pic>
      <p:pic>
        <p:nvPicPr>
          <p:cNvPr id="14" name="Picture 2" descr="Ônibus Mania - Apenas um hobby.: Viação Pendotiba">
            <a:extLst>
              <a:ext uri="{FF2B5EF4-FFF2-40B4-BE49-F238E27FC236}">
                <a16:creationId xmlns:a16="http://schemas.microsoft.com/office/drawing/2014/main" id="{A3965086-CC1E-4C0A-A7CA-C411D189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034" y="432106"/>
            <a:ext cx="3299931" cy="6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ação Pendotiba">
            <a:extLst>
              <a:ext uri="{FF2B5EF4-FFF2-40B4-BE49-F238E27FC236}">
                <a16:creationId xmlns:a16="http://schemas.microsoft.com/office/drawing/2014/main" id="{1ACCCCCE-4CBB-471B-AC02-BC8AA434D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" b="11174"/>
          <a:stretch/>
        </p:blipFill>
        <p:spPr bwMode="auto">
          <a:xfrm>
            <a:off x="325737" y="1539535"/>
            <a:ext cx="4525437" cy="296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F9E3097-8FE7-499E-8A4D-0A22804D49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03" y="4358925"/>
            <a:ext cx="1059184" cy="1059184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559D4570-343A-4A21-AC1F-02DAF95532D8}"/>
              </a:ext>
            </a:extLst>
          </p:cNvPr>
          <p:cNvSpPr/>
          <p:nvPr/>
        </p:nvSpPr>
        <p:spPr>
          <a:xfrm>
            <a:off x="6747066" y="4943439"/>
            <a:ext cx="1187524" cy="1282594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0E6DED3A-7D0A-4E3F-B624-950F648D61C1}"/>
              </a:ext>
            </a:extLst>
          </p:cNvPr>
          <p:cNvSpPr/>
          <p:nvPr/>
        </p:nvSpPr>
        <p:spPr>
          <a:xfrm>
            <a:off x="8146749" y="4324564"/>
            <a:ext cx="1187524" cy="1901469"/>
          </a:xfrm>
          <a:prstGeom prst="roundRect">
            <a:avLst/>
          </a:prstGeom>
          <a:solidFill>
            <a:srgbClr val="2C8848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B8FB2E9-F1BF-46DA-BF54-C65BAF920B47}"/>
              </a:ext>
            </a:extLst>
          </p:cNvPr>
          <p:cNvSpPr txBox="1"/>
          <p:nvPr/>
        </p:nvSpPr>
        <p:spPr>
          <a:xfrm>
            <a:off x="8193798" y="5019832"/>
            <a:ext cx="133663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+ 14,87 %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91AFED0-12E0-4063-9854-40D725B08FA2}"/>
              </a:ext>
            </a:extLst>
          </p:cNvPr>
          <p:cNvSpPr txBox="1"/>
          <p:nvPr/>
        </p:nvSpPr>
        <p:spPr>
          <a:xfrm>
            <a:off x="6913949" y="5949036"/>
            <a:ext cx="85375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LINHA BASE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A8D529-A0E4-458A-95B6-80D4E2526665}"/>
              </a:ext>
            </a:extLst>
          </p:cNvPr>
          <p:cNvSpPr txBox="1"/>
          <p:nvPr/>
        </p:nvSpPr>
        <p:spPr>
          <a:xfrm>
            <a:off x="8313689" y="5963227"/>
            <a:ext cx="88421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GREEN PLUS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F2367C9-C968-0DC6-C72B-7E9397A3E285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AE8FF010-9CF2-A488-2593-73CF50DC9407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" name="Imagem 8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C982A85F-A231-6245-1DBE-88C8E1DC1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0130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0DAB2F-3253-49F5-A9B6-0704397D8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643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5" y="124951"/>
            <a:ext cx="11915402" cy="576913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311541" y="6119974"/>
            <a:ext cx="2026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52069">
              <a:lnSpc>
                <a:spcPct val="100000"/>
              </a:lnSpc>
              <a:spcBef>
                <a:spcPts val="100"/>
              </a:spcBef>
            </a:pPr>
            <a:r>
              <a:rPr sz="18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www.lec.qui.ufmg.br </a:t>
            </a:r>
            <a:r>
              <a:rPr sz="1800" b="1" spc="-39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Fone: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31-34096650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CC5FA296-E2A7-4211-ACDA-D184584FC1B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28687" y="6141818"/>
            <a:ext cx="1463103" cy="530352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D0A56E88-91DB-4182-8270-7191066A93F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1687" y="6069195"/>
            <a:ext cx="1133810" cy="5927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32421"/>
          <a:stretch/>
        </p:blipFill>
        <p:spPr>
          <a:xfrm>
            <a:off x="179011" y="2010438"/>
            <a:ext cx="7599571" cy="221494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93243" y="196078"/>
            <a:ext cx="11605513" cy="15651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600" b="1" spc="-5" dirty="0">
                <a:solidFill>
                  <a:srgbClr val="1B874D"/>
                </a:solidFill>
                <a:latin typeface="Calibri"/>
                <a:cs typeface="Calibri"/>
              </a:rPr>
              <a:t>LEC-UFMG </a:t>
            </a:r>
            <a:r>
              <a:rPr sz="3600" b="1" spc="-20" dirty="0">
                <a:solidFill>
                  <a:srgbClr val="1B874D"/>
                </a:solidFill>
                <a:latin typeface="Calibri"/>
                <a:cs typeface="Calibri"/>
              </a:rPr>
              <a:t>foi </a:t>
            </a:r>
            <a:r>
              <a:rPr sz="3600" b="1" dirty="0">
                <a:solidFill>
                  <a:srgbClr val="1B874D"/>
                </a:solidFill>
                <a:latin typeface="Calibri"/>
                <a:cs typeface="Calibri"/>
              </a:rPr>
              <a:t>criado em </a:t>
            </a:r>
            <a:r>
              <a:rPr sz="3600" b="1" spc="-5" dirty="0">
                <a:solidFill>
                  <a:srgbClr val="1B874D"/>
                </a:solidFill>
                <a:latin typeface="Calibri"/>
                <a:cs typeface="Calibri"/>
              </a:rPr>
              <a:t>2000 </a:t>
            </a:r>
            <a:r>
              <a:rPr sz="3600" b="1" dirty="0">
                <a:solidFill>
                  <a:srgbClr val="1B874D"/>
                </a:solidFill>
                <a:latin typeface="Calibri"/>
                <a:cs typeface="Calibri"/>
              </a:rPr>
              <a:t>a </a:t>
            </a:r>
            <a:r>
              <a:rPr sz="3600" b="1" spc="-15" dirty="0">
                <a:solidFill>
                  <a:srgbClr val="1B874D"/>
                </a:solidFill>
                <a:latin typeface="Calibri"/>
                <a:cs typeface="Calibri"/>
              </a:rPr>
              <a:t>convite </a:t>
            </a:r>
            <a:r>
              <a:rPr sz="3600" b="1" dirty="0">
                <a:solidFill>
                  <a:srgbClr val="1B874D"/>
                </a:solidFill>
                <a:latin typeface="Calibri"/>
                <a:cs typeface="Calibri"/>
              </a:rPr>
              <a:t>da ANP</a:t>
            </a:r>
            <a:endParaRPr lang="pt-BR" sz="3600" b="1" dirty="0">
              <a:solidFill>
                <a:srgbClr val="1B874D"/>
              </a:solidFill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pt-BR" sz="3200" i="1" dirty="0">
                <a:solidFill>
                  <a:srgbClr val="1B874D"/>
                </a:solidFill>
                <a:latin typeface="Calibri"/>
                <a:cs typeface="Calibri"/>
              </a:rPr>
              <a:t>O</a:t>
            </a:r>
            <a:r>
              <a:rPr sz="3200" i="1" dirty="0">
                <a:solidFill>
                  <a:srgbClr val="1B874D"/>
                </a:solidFill>
                <a:latin typeface="Calibri"/>
                <a:cs typeface="Calibri"/>
              </a:rPr>
              <a:t> </a:t>
            </a:r>
            <a:r>
              <a:rPr sz="3200" i="1" spc="-15" dirty="0">
                <a:solidFill>
                  <a:srgbClr val="1B874D"/>
                </a:solidFill>
                <a:latin typeface="Calibri"/>
                <a:cs typeface="Calibri"/>
              </a:rPr>
              <a:t>grande </a:t>
            </a:r>
            <a:r>
              <a:rPr sz="3200" i="1" spc="-710" dirty="0">
                <a:solidFill>
                  <a:srgbClr val="1B874D"/>
                </a:solidFill>
                <a:latin typeface="Calibri"/>
                <a:cs typeface="Calibri"/>
              </a:rPr>
              <a:t> </a:t>
            </a:r>
            <a:r>
              <a:rPr sz="3200" i="1" spc="-5" dirty="0">
                <a:solidFill>
                  <a:srgbClr val="1B874D"/>
                </a:solidFill>
                <a:latin typeface="Calibri"/>
                <a:cs typeface="Calibri"/>
              </a:rPr>
              <a:t>desafio </a:t>
            </a:r>
            <a:r>
              <a:rPr sz="3200" i="1" spc="-10" dirty="0">
                <a:solidFill>
                  <a:srgbClr val="1B874D"/>
                </a:solidFill>
                <a:latin typeface="Calibri"/>
                <a:cs typeface="Calibri"/>
              </a:rPr>
              <a:t>brasileiro </a:t>
            </a:r>
            <a:r>
              <a:rPr sz="3200" i="1" spc="-20" dirty="0">
                <a:solidFill>
                  <a:srgbClr val="1B874D"/>
                </a:solidFill>
                <a:latin typeface="Calibri"/>
                <a:cs typeface="Calibri"/>
              </a:rPr>
              <a:t>para </a:t>
            </a:r>
            <a:r>
              <a:rPr sz="3200" i="1" spc="-15" dirty="0">
                <a:solidFill>
                  <a:srgbClr val="1B874D"/>
                </a:solidFill>
                <a:latin typeface="Calibri"/>
                <a:cs typeface="Calibri"/>
              </a:rPr>
              <a:t>combate </a:t>
            </a:r>
            <a:r>
              <a:rPr sz="3200" i="1" dirty="0">
                <a:solidFill>
                  <a:srgbClr val="1B874D"/>
                </a:solidFill>
                <a:latin typeface="Calibri"/>
                <a:cs typeface="Calibri"/>
              </a:rPr>
              <a:t>à </a:t>
            </a:r>
            <a:r>
              <a:rPr sz="3200" i="1" spc="-15" dirty="0">
                <a:solidFill>
                  <a:srgbClr val="1B874D"/>
                </a:solidFill>
                <a:latin typeface="Calibri"/>
                <a:cs typeface="Calibri"/>
              </a:rPr>
              <a:t>adulteração </a:t>
            </a:r>
            <a:r>
              <a:rPr sz="3200" i="1" dirty="0">
                <a:solidFill>
                  <a:srgbClr val="1B874D"/>
                </a:solidFill>
                <a:latin typeface="Calibri"/>
                <a:cs typeface="Calibri"/>
              </a:rPr>
              <a:t>de </a:t>
            </a:r>
            <a:r>
              <a:rPr sz="3200" i="1" spc="5" dirty="0">
                <a:solidFill>
                  <a:srgbClr val="1B874D"/>
                </a:solidFill>
                <a:latin typeface="Calibri"/>
                <a:cs typeface="Calibri"/>
              </a:rPr>
              <a:t> </a:t>
            </a:r>
            <a:r>
              <a:rPr sz="3200" i="1" spc="-10" dirty="0" err="1">
                <a:solidFill>
                  <a:srgbClr val="1B874D"/>
                </a:solidFill>
                <a:latin typeface="Calibri"/>
                <a:cs typeface="Calibri"/>
              </a:rPr>
              <a:t>combustíveis</a:t>
            </a:r>
            <a:endParaRPr sz="3200" i="1" dirty="0">
              <a:solidFill>
                <a:srgbClr val="1B874D"/>
              </a:solidFill>
              <a:latin typeface="Calibri"/>
              <a:cs typeface="Calibri"/>
            </a:endParaRPr>
          </a:p>
        </p:txBody>
      </p:sp>
      <p:pic>
        <p:nvPicPr>
          <p:cNvPr id="17" name="object 2">
            <a:extLst>
              <a:ext uri="{FF2B5EF4-FFF2-40B4-BE49-F238E27FC236}">
                <a16:creationId xmlns:a16="http://schemas.microsoft.com/office/drawing/2014/main" id="{7C15A029-EA9B-47D0-A225-2A60FAB790E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28687" y="6141818"/>
            <a:ext cx="1463103" cy="530352"/>
          </a:xfrm>
          <a:prstGeom prst="rect">
            <a:avLst/>
          </a:prstGeom>
        </p:spPr>
      </p:pic>
      <p:pic>
        <p:nvPicPr>
          <p:cNvPr id="18" name="object 3">
            <a:extLst>
              <a:ext uri="{FF2B5EF4-FFF2-40B4-BE49-F238E27FC236}">
                <a16:creationId xmlns:a16="http://schemas.microsoft.com/office/drawing/2014/main" id="{BD6CB6EB-20A9-4F91-8E20-0DDD0E0BAB9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687" y="6069195"/>
            <a:ext cx="1133810" cy="592727"/>
          </a:xfrm>
          <a:prstGeom prst="rect">
            <a:avLst/>
          </a:prstGeom>
        </p:spPr>
      </p:pic>
      <p:pic>
        <p:nvPicPr>
          <p:cNvPr id="20" name="object 4">
            <a:extLst>
              <a:ext uri="{FF2B5EF4-FFF2-40B4-BE49-F238E27FC236}">
                <a16:creationId xmlns:a16="http://schemas.microsoft.com/office/drawing/2014/main" id="{BAEC43E4-E2E6-479F-89AF-F6BAB81D321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43844" y="4361732"/>
            <a:ext cx="2895218" cy="2130062"/>
          </a:xfrm>
          <a:prstGeom prst="rect">
            <a:avLst/>
          </a:prstGeom>
        </p:spPr>
      </p:pic>
      <p:pic>
        <p:nvPicPr>
          <p:cNvPr id="21" name="object 3">
            <a:extLst>
              <a:ext uri="{FF2B5EF4-FFF2-40B4-BE49-F238E27FC236}">
                <a16:creationId xmlns:a16="http://schemas.microsoft.com/office/drawing/2014/main" id="{267FBB0B-D4A7-4A4E-8E02-82A8BC3FFD3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18513" y="2012692"/>
            <a:ext cx="2071516" cy="44893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281687" y="226683"/>
            <a:ext cx="11605513" cy="830356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798830" marR="5080" indent="-436245">
              <a:lnSpc>
                <a:spcPts val="3030"/>
              </a:lnSpc>
              <a:spcBef>
                <a:spcPts val="475"/>
              </a:spcBef>
              <a:tabLst>
                <a:tab pos="3700779" algn="l"/>
              </a:tabLst>
            </a:pPr>
            <a:r>
              <a:rPr lang="pt-BR" b="1" i="0" spc="-25" dirty="0">
                <a:solidFill>
                  <a:srgbClr val="1B874D"/>
                </a:solidFill>
                <a:latin typeface="+mj-lt"/>
                <a:cs typeface="Calibri Light"/>
              </a:rPr>
              <a:t>ACREDITAÇÃO</a:t>
            </a:r>
            <a:r>
              <a:rPr lang="pt-BR" b="1" i="0" spc="-70" dirty="0">
                <a:solidFill>
                  <a:srgbClr val="1B874D"/>
                </a:solidFill>
                <a:latin typeface="+mj-lt"/>
                <a:cs typeface="Calibri Light"/>
              </a:rPr>
              <a:t> </a:t>
            </a:r>
            <a:r>
              <a:rPr lang="pt-BR" b="1" i="0" spc="-5" dirty="0">
                <a:solidFill>
                  <a:srgbClr val="1B874D"/>
                </a:solidFill>
                <a:latin typeface="+mj-lt"/>
                <a:cs typeface="Calibri Light"/>
              </a:rPr>
              <a:t>ISO</a:t>
            </a:r>
            <a:r>
              <a:rPr lang="pt-BR" b="1" i="0" spc="-55" dirty="0">
                <a:solidFill>
                  <a:srgbClr val="1B874D"/>
                </a:solidFill>
                <a:latin typeface="+mj-lt"/>
                <a:cs typeface="Calibri Light"/>
              </a:rPr>
              <a:t> </a:t>
            </a:r>
            <a:r>
              <a:rPr lang="pt-BR" b="1" i="0" spc="-20" dirty="0">
                <a:solidFill>
                  <a:srgbClr val="1B874D"/>
                </a:solidFill>
                <a:latin typeface="+mj-lt"/>
                <a:cs typeface="Calibri Light"/>
              </a:rPr>
              <a:t>17025</a:t>
            </a:r>
            <a:r>
              <a:rPr lang="pt-BR" b="1" i="0" spc="-20" dirty="0">
                <a:solidFill>
                  <a:srgbClr val="1B874D"/>
                </a:solidFill>
                <a:latin typeface="+mj-lt"/>
                <a:cs typeface="Times New Roman"/>
              </a:rPr>
              <a:t> </a:t>
            </a:r>
            <a:r>
              <a:rPr lang="pt-BR" b="1" i="0" spc="-10" dirty="0">
                <a:solidFill>
                  <a:srgbClr val="1B874D"/>
                </a:solidFill>
                <a:latin typeface="+mj-lt"/>
                <a:cs typeface="Calibri Light"/>
              </a:rPr>
              <a:t>PELO </a:t>
            </a:r>
            <a:r>
              <a:rPr lang="pt-BR" b="1" i="0" spc="-30" dirty="0">
                <a:solidFill>
                  <a:srgbClr val="1B874D"/>
                </a:solidFill>
                <a:latin typeface="+mj-lt"/>
                <a:cs typeface="Calibri Light"/>
              </a:rPr>
              <a:t>INMETRO: </a:t>
            </a:r>
            <a:r>
              <a:rPr lang="pt-BR" b="1" spc="-35" dirty="0">
                <a:solidFill>
                  <a:srgbClr val="1B874D"/>
                </a:solidFill>
                <a:latin typeface="+mj-lt"/>
              </a:rPr>
              <a:t>COMPETÊNCIA </a:t>
            </a:r>
            <a:r>
              <a:rPr lang="pt-BR" b="1" spc="-25" dirty="0">
                <a:solidFill>
                  <a:srgbClr val="1B874D"/>
                </a:solidFill>
                <a:latin typeface="+mj-lt"/>
              </a:rPr>
              <a:t>EM </a:t>
            </a:r>
            <a:r>
              <a:rPr lang="pt-BR" b="1" spc="-615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30" dirty="0">
                <a:solidFill>
                  <a:srgbClr val="1B874D"/>
                </a:solidFill>
                <a:latin typeface="+mj-lt"/>
              </a:rPr>
              <a:t>LABORATÓRIOS</a:t>
            </a:r>
            <a:r>
              <a:rPr lang="pt-BR" b="1" spc="-50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10" dirty="0">
                <a:solidFill>
                  <a:srgbClr val="1B874D"/>
                </a:solidFill>
                <a:latin typeface="+mj-lt"/>
              </a:rPr>
              <a:t>DE</a:t>
            </a:r>
            <a:r>
              <a:rPr lang="pt-BR" b="1" spc="-55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25" dirty="0">
                <a:solidFill>
                  <a:srgbClr val="1B874D"/>
                </a:solidFill>
                <a:latin typeface="+mj-lt"/>
              </a:rPr>
              <a:t>ENSAIOS,</a:t>
            </a:r>
            <a:r>
              <a:rPr lang="pt-BR" b="1" spc="-45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25" dirty="0">
                <a:solidFill>
                  <a:srgbClr val="1B874D"/>
                </a:solidFill>
                <a:latin typeface="+mj-lt"/>
              </a:rPr>
              <a:t>CALIBRAÇÃO</a:t>
            </a:r>
            <a:r>
              <a:rPr lang="pt-BR" b="1" spc="-50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5" dirty="0">
                <a:solidFill>
                  <a:srgbClr val="1B874D"/>
                </a:solidFill>
                <a:latin typeface="+mj-lt"/>
              </a:rPr>
              <a:t>E</a:t>
            </a:r>
            <a:r>
              <a:rPr lang="pt-BR" b="1" spc="-40" dirty="0">
                <a:solidFill>
                  <a:srgbClr val="1B874D"/>
                </a:solidFill>
                <a:latin typeface="+mj-lt"/>
              </a:rPr>
              <a:t> </a:t>
            </a:r>
            <a:r>
              <a:rPr lang="pt-BR" b="1" spc="-25" dirty="0">
                <a:solidFill>
                  <a:srgbClr val="1B874D"/>
                </a:solidFill>
                <a:latin typeface="+mj-lt"/>
              </a:rPr>
              <a:t>AMOSTRAGEM</a:t>
            </a:r>
            <a:endParaRPr lang="pt-BR" b="1" dirty="0">
              <a:solidFill>
                <a:srgbClr val="1B874D"/>
              </a:solidFill>
              <a:latin typeface="+mj-lt"/>
              <a:cs typeface="Calibri Light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38C2B695-2159-4477-BE4A-84D65C72D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053" y="1220507"/>
            <a:ext cx="7185894" cy="51595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object 2">
            <a:extLst>
              <a:ext uri="{FF2B5EF4-FFF2-40B4-BE49-F238E27FC236}">
                <a16:creationId xmlns:a16="http://schemas.microsoft.com/office/drawing/2014/main" id="{393A703B-D416-432D-B707-E1565647DD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28687" y="6141818"/>
            <a:ext cx="1463103" cy="530352"/>
          </a:xfrm>
          <a:prstGeom prst="rect">
            <a:avLst/>
          </a:prstGeom>
        </p:spPr>
      </p:pic>
      <p:pic>
        <p:nvPicPr>
          <p:cNvPr id="22" name="object 3">
            <a:extLst>
              <a:ext uri="{FF2B5EF4-FFF2-40B4-BE49-F238E27FC236}">
                <a16:creationId xmlns:a16="http://schemas.microsoft.com/office/drawing/2014/main" id="{24C67729-46A6-456D-BF57-C8599CD1722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687" y="6069195"/>
            <a:ext cx="1133810" cy="59272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21D9DBF-CC26-48EF-B426-F13ECE8F2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488" y="142849"/>
            <a:ext cx="4615058" cy="65723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17444" y="-1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0D6D95D-1A41-490E-8CE5-38E1BFBAB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736" b="14015"/>
          <a:stretch/>
        </p:blipFill>
        <p:spPr>
          <a:xfrm>
            <a:off x="613610" y="1636181"/>
            <a:ext cx="6959060" cy="50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94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057C3C-1C4E-4FAC-85BD-281DC6AD3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122" y="126356"/>
            <a:ext cx="4615058" cy="658879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0" y="-8247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3DF5685-11CE-4208-A7CE-B2550CE0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275"/>
          <a:stretch/>
        </p:blipFill>
        <p:spPr>
          <a:xfrm>
            <a:off x="305735" y="2229229"/>
            <a:ext cx="7530460" cy="448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BF79AE0-6B0F-4B57-BBC0-DC31E9BA4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489" y="142850"/>
            <a:ext cx="4632459" cy="65723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-17444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1BB4A4C-55F9-48C5-9363-4620A6094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758" b="3165"/>
          <a:stretch/>
        </p:blipFill>
        <p:spPr>
          <a:xfrm>
            <a:off x="941586" y="3179329"/>
            <a:ext cx="6552264" cy="33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7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n 2" descr="Imagen 2"/>
          <p:cNvPicPr>
            <a:picLocks noChangeAspect="1"/>
          </p:cNvPicPr>
          <p:nvPr/>
        </p:nvPicPr>
        <p:blipFill>
          <a:blip r:embed="rId2"/>
          <a:srcRect t="11080" b="8355"/>
          <a:stretch>
            <a:fillRect/>
          </a:stretch>
        </p:blipFill>
        <p:spPr>
          <a:xfrm>
            <a:off x="7786531" y="1364472"/>
            <a:ext cx="3790950" cy="2231217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CuadroTexto 11"/>
          <p:cNvSpPr txBox="1"/>
          <p:nvPr/>
        </p:nvSpPr>
        <p:spPr>
          <a:xfrm>
            <a:off x="0" y="451096"/>
            <a:ext cx="12192000" cy="830997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dirty="0"/>
              <a:t>O</a:t>
            </a:r>
            <a:r>
              <a:rPr dirty="0"/>
              <a:t> SETOR ENERGÉTICO </a:t>
            </a:r>
            <a:r>
              <a:rPr lang="pt-BR" dirty="0"/>
              <a:t>NO </a:t>
            </a:r>
            <a:r>
              <a:rPr dirty="0"/>
              <a:t>MUNDO</a:t>
            </a:r>
          </a:p>
          <a:p>
            <a:pPr algn="ctr">
              <a:defRPr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dirty="0"/>
              <a:t>NOVOS ACORDOS</a:t>
            </a:r>
            <a:endParaRPr dirty="0"/>
          </a:p>
        </p:txBody>
      </p:sp>
      <p:sp>
        <p:nvSpPr>
          <p:cNvPr id="304" name="24 CuadroTexto"/>
          <p:cNvSpPr txBox="1"/>
          <p:nvPr/>
        </p:nvSpPr>
        <p:spPr>
          <a:xfrm>
            <a:off x="5317660" y="4174673"/>
            <a:ext cx="6255110" cy="400110"/>
          </a:xfrm>
          <a:prstGeom prst="rect">
            <a:avLst/>
          </a:prstGeom>
          <a:solidFill>
            <a:schemeClr val="accent4">
              <a:alpha val="56078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>
                <a:solidFill>
                  <a:srgbClr val="404040"/>
                </a:solidFill>
              </a:defRPr>
            </a:lvl1pPr>
          </a:lstStyle>
          <a:p>
            <a:r>
              <a:rPr lang="pt-BR" dirty="0"/>
              <a:t>Acordo de Paris</a:t>
            </a:r>
            <a:r>
              <a:rPr dirty="0"/>
              <a:t>  195 </a:t>
            </a:r>
            <a:r>
              <a:rPr dirty="0" err="1"/>
              <a:t>países</a:t>
            </a:r>
            <a:r>
              <a:rPr dirty="0"/>
              <a:t> </a:t>
            </a:r>
            <a:r>
              <a:rPr dirty="0" err="1"/>
              <a:t>participantes</a:t>
            </a:r>
            <a:r>
              <a:rPr dirty="0"/>
              <a:t>  CO2</a:t>
            </a:r>
          </a:p>
        </p:txBody>
      </p:sp>
      <p:sp>
        <p:nvSpPr>
          <p:cNvPr id="305" name="25 CuadroTexto"/>
          <p:cNvSpPr txBox="1"/>
          <p:nvPr/>
        </p:nvSpPr>
        <p:spPr>
          <a:xfrm>
            <a:off x="5317660" y="5073737"/>
            <a:ext cx="6255110" cy="400110"/>
          </a:xfrm>
          <a:prstGeom prst="rect">
            <a:avLst/>
          </a:prstGeom>
          <a:solidFill>
            <a:srgbClr val="FFFF0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404040"/>
                </a:solidFill>
              </a:defRPr>
            </a:pPr>
            <a:r>
              <a:rPr lang="pt-BR" dirty="0"/>
              <a:t>Reduzir Emissões </a:t>
            </a:r>
            <a:r>
              <a:rPr dirty="0"/>
              <a:t>de </a:t>
            </a:r>
            <a:r>
              <a:rPr b="1" dirty="0" err="1"/>
              <a:t>Óxidos</a:t>
            </a:r>
            <a:r>
              <a:rPr b="1" dirty="0"/>
              <a:t> de </a:t>
            </a:r>
            <a:r>
              <a:rPr b="1" dirty="0" err="1"/>
              <a:t>Nitr</a:t>
            </a:r>
            <a:r>
              <a:rPr lang="pt-BR" b="1" dirty="0"/>
              <a:t>o</a:t>
            </a:r>
            <a:r>
              <a:rPr b="1" dirty="0"/>
              <a:t>g</a:t>
            </a:r>
            <a:r>
              <a:rPr lang="pt-BR" b="1" dirty="0"/>
              <a:t>ê</a:t>
            </a:r>
            <a:r>
              <a:rPr b="1" dirty="0"/>
              <a:t>n</a:t>
            </a:r>
            <a:r>
              <a:rPr lang="pt-BR" b="1" dirty="0"/>
              <a:t>i</a:t>
            </a:r>
            <a:r>
              <a:rPr b="1" dirty="0"/>
              <a:t>o </a:t>
            </a:r>
            <a:r>
              <a:rPr dirty="0"/>
              <a:t>(</a:t>
            </a:r>
            <a:r>
              <a:rPr dirty="0" err="1"/>
              <a:t>Nox</a:t>
            </a:r>
            <a:r>
              <a:rPr dirty="0"/>
              <a:t>) </a:t>
            </a:r>
          </a:p>
        </p:txBody>
      </p:sp>
      <p:sp>
        <p:nvSpPr>
          <p:cNvPr id="306" name="26 CuadroTexto"/>
          <p:cNvSpPr txBox="1"/>
          <p:nvPr/>
        </p:nvSpPr>
        <p:spPr>
          <a:xfrm>
            <a:off x="5317659" y="4625197"/>
            <a:ext cx="6255112" cy="400110"/>
          </a:xfrm>
          <a:prstGeom prst="rect">
            <a:avLst/>
          </a:prstGeom>
          <a:solidFill>
            <a:srgbClr val="92D05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404040"/>
                </a:solidFill>
              </a:defRPr>
            </a:pPr>
            <a:r>
              <a:rPr lang="pt-BR" dirty="0"/>
              <a:t>Reduzir Emissões</a:t>
            </a:r>
            <a:r>
              <a:rPr dirty="0"/>
              <a:t> de </a:t>
            </a:r>
            <a:r>
              <a:rPr b="1" dirty="0" err="1"/>
              <a:t>Óxidos</a:t>
            </a:r>
            <a:r>
              <a:rPr b="1" dirty="0"/>
              <a:t> de </a:t>
            </a:r>
            <a:r>
              <a:rPr lang="pt-BR" b="1" dirty="0"/>
              <a:t>Enxofre</a:t>
            </a:r>
            <a:r>
              <a:rPr b="1" dirty="0"/>
              <a:t> </a:t>
            </a:r>
            <a:r>
              <a:rPr dirty="0"/>
              <a:t>(Sox)</a:t>
            </a:r>
          </a:p>
        </p:txBody>
      </p:sp>
      <p:sp>
        <p:nvSpPr>
          <p:cNvPr id="307" name="24 CuadroTexto"/>
          <p:cNvSpPr txBox="1"/>
          <p:nvPr/>
        </p:nvSpPr>
        <p:spPr>
          <a:xfrm>
            <a:off x="5312948" y="3664577"/>
            <a:ext cx="6264534" cy="461665"/>
          </a:xfrm>
          <a:prstGeom prst="rect">
            <a:avLst/>
          </a:prstGeom>
          <a:solidFill>
            <a:srgbClr val="002060">
              <a:alpha val="56078"/>
            </a:srgbClr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Acordo de Paris</a:t>
            </a:r>
            <a:r>
              <a:rPr dirty="0"/>
              <a:t>, MARPOL </a:t>
            </a:r>
            <a:r>
              <a:rPr lang="pt-BR" dirty="0"/>
              <a:t>e</a:t>
            </a:r>
            <a:r>
              <a:rPr dirty="0"/>
              <a:t> ODS</a:t>
            </a:r>
          </a:p>
        </p:txBody>
      </p:sp>
      <p:graphicFrame>
        <p:nvGraphicFramePr>
          <p:cNvPr id="308" name="Gráfico 31"/>
          <p:cNvGraphicFramePr/>
          <p:nvPr>
            <p:extLst>
              <p:ext uri="{D42A27DB-BD31-4B8C-83A1-F6EECF244321}">
                <p14:modId xmlns:p14="http://schemas.microsoft.com/office/powerpoint/2010/main" val="1605295590"/>
              </p:ext>
            </p:extLst>
          </p:nvPr>
        </p:nvGraphicFramePr>
        <p:xfrm>
          <a:off x="634473" y="2129283"/>
          <a:ext cx="6692735" cy="1337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9" name="24 CuadroTexto"/>
          <p:cNvSpPr txBox="1"/>
          <p:nvPr/>
        </p:nvSpPr>
        <p:spPr>
          <a:xfrm>
            <a:off x="601157" y="1364473"/>
            <a:ext cx="6878906" cy="461665"/>
          </a:xfrm>
          <a:prstGeom prst="rect">
            <a:avLst/>
          </a:prstGeom>
          <a:solidFill>
            <a:srgbClr val="002060">
              <a:alpha val="56078"/>
            </a:srgbClr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Incremento</a:t>
            </a:r>
            <a:r>
              <a:rPr lang="pt-BR" dirty="0"/>
              <a:t> no Consumo</a:t>
            </a:r>
            <a:r>
              <a:rPr dirty="0"/>
              <a:t> de </a:t>
            </a:r>
            <a:r>
              <a:rPr lang="pt-BR" dirty="0"/>
              <a:t>Combustível</a:t>
            </a:r>
            <a:r>
              <a:rPr dirty="0"/>
              <a:t> </a:t>
            </a:r>
          </a:p>
        </p:txBody>
      </p:sp>
      <p:sp>
        <p:nvSpPr>
          <p:cNvPr id="310" name="26 CuadroTexto"/>
          <p:cNvSpPr txBox="1"/>
          <p:nvPr/>
        </p:nvSpPr>
        <p:spPr>
          <a:xfrm>
            <a:off x="5313761" y="5522278"/>
            <a:ext cx="6262908" cy="400110"/>
          </a:xfrm>
          <a:prstGeom prst="rect">
            <a:avLst/>
          </a:prstGeom>
          <a:solidFill>
            <a:srgbClr val="92D05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>
                <a:solidFill>
                  <a:srgbClr val="404040"/>
                </a:solidFill>
              </a:defRPr>
            </a:pPr>
            <a:r>
              <a:rPr lang="pt-BR" dirty="0"/>
              <a:t>Reduzir Emissões </a:t>
            </a:r>
            <a:r>
              <a:rPr dirty="0"/>
              <a:t>de </a:t>
            </a:r>
            <a:r>
              <a:rPr b="1" dirty="0"/>
              <a:t>Material </a:t>
            </a:r>
            <a:r>
              <a:rPr b="1" dirty="0" err="1"/>
              <a:t>Particulado</a:t>
            </a:r>
            <a:r>
              <a:rPr b="1" dirty="0"/>
              <a:t> </a:t>
            </a:r>
            <a:r>
              <a:rPr dirty="0"/>
              <a:t>(PM)</a:t>
            </a:r>
          </a:p>
        </p:txBody>
      </p:sp>
      <p:pic>
        <p:nvPicPr>
          <p:cNvPr id="311" name="Imagen 3" descr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9" y="4277655"/>
            <a:ext cx="2069729" cy="1648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n 6" descr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937" y="4133717"/>
            <a:ext cx="1945805" cy="1721952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26 CuadroTexto"/>
          <p:cNvSpPr txBox="1"/>
          <p:nvPr/>
        </p:nvSpPr>
        <p:spPr>
          <a:xfrm>
            <a:off x="5313761" y="5970820"/>
            <a:ext cx="6262908" cy="400110"/>
          </a:xfrm>
          <a:prstGeom prst="rect">
            <a:avLst/>
          </a:prstGeom>
          <a:solidFill>
            <a:srgbClr val="FFFF00">
              <a:alpha val="56078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000" b="1">
                <a:solidFill>
                  <a:srgbClr val="0070C0"/>
                </a:solidFill>
              </a:defRPr>
            </a:lvl1pPr>
          </a:lstStyle>
          <a:p>
            <a:r>
              <a:rPr dirty="0" err="1"/>
              <a:t>Implementar</a:t>
            </a:r>
            <a:r>
              <a:rPr dirty="0"/>
              <a:t> </a:t>
            </a:r>
            <a:r>
              <a:rPr dirty="0" err="1"/>
              <a:t>Objetivos</a:t>
            </a:r>
            <a:r>
              <a:rPr dirty="0"/>
              <a:t> de </a:t>
            </a:r>
            <a:r>
              <a:rPr lang="pt-BR" dirty="0"/>
              <a:t>Desenvolvimento Sustentável</a:t>
            </a:r>
            <a:endParaRPr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A63F565-B393-9B11-1CB6-B800ABA1F9D6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179756AA-2CA8-A5FE-0EFC-AE3703D53CD3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4" name="Imagem 3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2E24804A-AED9-0998-83D0-1F203D497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2228D7E-FEC3-4AD0-9488-E50188D78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625" y="134603"/>
            <a:ext cx="4622277" cy="65723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-8722" y="2366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B7631B7-C791-45AC-A5AA-5E873B2E85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817" b="7048"/>
          <a:stretch/>
        </p:blipFill>
        <p:spPr>
          <a:xfrm>
            <a:off x="285681" y="2247639"/>
            <a:ext cx="8092188" cy="392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23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8FC3415-CB2A-4C14-9F29-942B17D6C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625" y="151097"/>
            <a:ext cx="4599172" cy="655580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17444" y="-2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DCCECBB-4463-429F-96BD-A73BCD080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386" b="28449"/>
          <a:stretch/>
        </p:blipFill>
        <p:spPr>
          <a:xfrm>
            <a:off x="315482" y="1768642"/>
            <a:ext cx="7795457" cy="40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26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mulher, garrafa, comida&#10;&#10;Descrição gerada automaticamente">
            <a:extLst>
              <a:ext uri="{FF2B5EF4-FFF2-40B4-BE49-F238E27FC236}">
                <a16:creationId xmlns:a16="http://schemas.microsoft.com/office/drawing/2014/main" id="{ECD8E8BA-CF99-4246-A29D-A1C5AF52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556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0B6451-9F41-444D-9201-25242E884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4" b="31409"/>
          <a:stretch/>
        </p:blipFill>
        <p:spPr>
          <a:xfrm>
            <a:off x="0" y="-1"/>
            <a:ext cx="12174556" cy="21154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30956AA-35B4-4568-BC09-F53D4E0D8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110" y="151092"/>
            <a:ext cx="4598526" cy="655581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542342-6E4E-4003-A7FF-233AAD8C26D2}"/>
              </a:ext>
            </a:extLst>
          </p:cNvPr>
          <p:cNvSpPr/>
          <p:nvPr/>
        </p:nvSpPr>
        <p:spPr>
          <a:xfrm>
            <a:off x="17444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 w="12700" cap="flat">
            <a:solidFill>
              <a:srgbClr val="FFFF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695D9A3-319B-4791-A0B7-7C4E6ADD50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830" b="2480"/>
          <a:stretch/>
        </p:blipFill>
        <p:spPr>
          <a:xfrm>
            <a:off x="792146" y="3102061"/>
            <a:ext cx="6448493" cy="32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63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B40540-76BC-4CE9-B70F-75AD85B68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6" y="696690"/>
            <a:ext cx="6048758" cy="147196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0855DE2-E4E4-4CEC-81E2-BF0D87FDD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8" y="2825496"/>
            <a:ext cx="274489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96C1BDC-FCC6-4C4E-9C85-0E40D3C2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04" y="2825494"/>
            <a:ext cx="2744894" cy="36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BDDD496-5D9A-4F9B-BFB5-62D341DC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25494"/>
            <a:ext cx="2744894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199BBA0-ADFC-467A-94C6-1198C4C6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96" y="2825494"/>
            <a:ext cx="2744892" cy="365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98165BD-ECF9-463D-ABCB-1A27E9EC7084}"/>
              </a:ext>
            </a:extLst>
          </p:cNvPr>
          <p:cNvSpPr txBox="1"/>
          <p:nvPr/>
        </p:nvSpPr>
        <p:spPr>
          <a:xfrm>
            <a:off x="418232" y="6492232"/>
            <a:ext cx="4624021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Fonte: https://www.elo.eng.ufmg.br/index.php?page=5&amp;laboratorio=11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36948E-A643-4FD3-AD59-F1A0A8BF65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46" y="6463677"/>
            <a:ext cx="1189244" cy="436674"/>
          </a:xfrm>
          <a:prstGeom prst="rect">
            <a:avLst/>
          </a:prstGeom>
        </p:spPr>
      </p:pic>
      <p:pic>
        <p:nvPicPr>
          <p:cNvPr id="2058" name="Picture 10" descr="Fundação Christiano Ottoni">
            <a:extLst>
              <a:ext uri="{FF2B5EF4-FFF2-40B4-BE49-F238E27FC236}">
                <a16:creationId xmlns:a16="http://schemas.microsoft.com/office/drawing/2014/main" id="{DA374859-BB0E-4D59-8E9D-5EF0D23F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2" y="696690"/>
            <a:ext cx="24384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4BAFF00-F8C8-4E8A-8A92-3A17FE923D33}"/>
              </a:ext>
            </a:extLst>
          </p:cNvPr>
          <p:cNvSpPr txBox="1"/>
          <p:nvPr/>
        </p:nvSpPr>
        <p:spPr>
          <a:xfrm>
            <a:off x="589786" y="2312408"/>
            <a:ext cx="32453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ENSAIOS NOS LABORATÓRIOS:</a:t>
            </a:r>
          </a:p>
        </p:txBody>
      </p:sp>
    </p:spTree>
    <p:extLst>
      <p:ext uri="{BB962C8B-B14F-4D97-AF65-F5344CB8AC3E}">
        <p14:creationId xmlns:p14="http://schemas.microsoft.com/office/powerpoint/2010/main" val="1021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7B33B09-B25F-426F-AADE-0365C8645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48" y="1366811"/>
            <a:ext cx="7928288" cy="5229560"/>
          </a:xfrm>
          <a:prstGeom prst="rect">
            <a:avLst/>
          </a:prstGeom>
        </p:spPr>
      </p:pic>
      <p:sp>
        <p:nvSpPr>
          <p:cNvPr id="527" name="CuadroTexto 118"/>
          <p:cNvSpPr txBox="1"/>
          <p:nvPr/>
        </p:nvSpPr>
        <p:spPr>
          <a:xfrm>
            <a:off x="0" y="205223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sz="3000" dirty="0"/>
              <a:t>RESULTADOS OBTIDOS NA UFMG</a:t>
            </a:r>
            <a:endParaRPr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E8206-F903-45D7-90C9-B071E4858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93" y="720499"/>
            <a:ext cx="3650208" cy="9753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38BE-D216-4139-AAEA-ED4BE8AE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1695807"/>
            <a:ext cx="3296532" cy="802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9564FA-0408-4887-ACD6-E2D514464324}"/>
              </a:ext>
            </a:extLst>
          </p:cNvPr>
          <p:cNvSpPr txBox="1"/>
          <p:nvPr/>
        </p:nvSpPr>
        <p:spPr>
          <a:xfrm>
            <a:off x="1833252" y="2782671"/>
            <a:ext cx="24638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Combustível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Diesel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S500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EB97ACB-6067-F153-877F-F8FE8C08C4C5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7E49334C-6666-F48F-067E-5280B5A90E7A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CD2D0989-B80B-9864-3F65-73DC82FD1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77120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CuadroTexto 118"/>
          <p:cNvSpPr txBox="1"/>
          <p:nvPr/>
        </p:nvSpPr>
        <p:spPr>
          <a:xfrm>
            <a:off x="0" y="205223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sz="3000" dirty="0"/>
              <a:t>RESULTADOS OBTIDOS NA UFMG</a:t>
            </a:r>
            <a:endParaRPr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E8206-F903-45D7-90C9-B071E4858C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93" y="720499"/>
            <a:ext cx="3650208" cy="9753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D13BAC2-E374-4C85-9E4F-71A903628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387" y="1695807"/>
            <a:ext cx="8123210" cy="442228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38BE-D216-4139-AAEA-ED4BE8AE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1695807"/>
            <a:ext cx="3296532" cy="802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9564FA-0408-4887-ACD6-E2D514464324}"/>
              </a:ext>
            </a:extLst>
          </p:cNvPr>
          <p:cNvSpPr txBox="1"/>
          <p:nvPr/>
        </p:nvSpPr>
        <p:spPr>
          <a:xfrm>
            <a:off x="1833252" y="2782671"/>
            <a:ext cx="24638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Combustível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Diesel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S500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C82FF4B-B15D-9861-8FE9-81908B25D3AB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28D7CE0-8D26-8902-FF5D-BDDC882EBCD1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B247A17D-850F-9B4A-F9B6-0C2902A69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115746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1894336-9A4A-47C2-BC5D-845DCB519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386" y="1227267"/>
            <a:ext cx="7929757" cy="5238857"/>
          </a:xfrm>
          <a:prstGeom prst="rect">
            <a:avLst/>
          </a:prstGeom>
        </p:spPr>
      </p:pic>
      <p:sp>
        <p:nvSpPr>
          <p:cNvPr id="527" name="CuadroTexto 118"/>
          <p:cNvSpPr txBox="1"/>
          <p:nvPr/>
        </p:nvSpPr>
        <p:spPr>
          <a:xfrm>
            <a:off x="0" y="205223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sz="3000" dirty="0"/>
              <a:t>RESULTADOS OBTIDOS NA UFMG</a:t>
            </a:r>
            <a:endParaRPr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E8206-F903-45D7-90C9-B071E4858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93" y="720499"/>
            <a:ext cx="3650208" cy="9753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38BE-D216-4139-AAEA-ED4BE8AE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1695807"/>
            <a:ext cx="3296532" cy="802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9564FA-0408-4887-ACD6-E2D514464324}"/>
              </a:ext>
            </a:extLst>
          </p:cNvPr>
          <p:cNvSpPr txBox="1"/>
          <p:nvPr/>
        </p:nvSpPr>
        <p:spPr>
          <a:xfrm>
            <a:off x="1833252" y="2782671"/>
            <a:ext cx="24638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Combustível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Diesel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S500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F13EE2D-D5B2-49C0-31AF-5A284091535C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FA2C37-4538-001F-CF8C-84C53601F53A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469F96E0-2794-6918-5DED-7233E445C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1205475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21821A0-197E-4AD4-9D8F-128B8417C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258" y="1395031"/>
            <a:ext cx="7929757" cy="5120393"/>
          </a:xfrm>
          <a:prstGeom prst="rect">
            <a:avLst/>
          </a:prstGeom>
        </p:spPr>
      </p:pic>
      <p:sp>
        <p:nvSpPr>
          <p:cNvPr id="527" name="CuadroTexto 118"/>
          <p:cNvSpPr txBox="1"/>
          <p:nvPr/>
        </p:nvSpPr>
        <p:spPr>
          <a:xfrm>
            <a:off x="0" y="205223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sz="3000" dirty="0"/>
              <a:t>RESULTADOS OBTIDOS NA UFMG</a:t>
            </a:r>
            <a:endParaRPr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E8206-F903-45D7-90C9-B071E4858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93" y="720499"/>
            <a:ext cx="3650208" cy="9753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38BE-D216-4139-AAEA-ED4BE8AE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1695807"/>
            <a:ext cx="3296532" cy="802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9564FA-0408-4887-ACD6-E2D514464324}"/>
              </a:ext>
            </a:extLst>
          </p:cNvPr>
          <p:cNvSpPr txBox="1"/>
          <p:nvPr/>
        </p:nvSpPr>
        <p:spPr>
          <a:xfrm>
            <a:off x="1833252" y="2782671"/>
            <a:ext cx="24638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Combustível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Diesel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S500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0F24C80-25D7-4F86-1A69-4F1640B8CF04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8D1FB0B-0654-A54A-D4EE-21ACA6691E18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CA89F5F1-3139-A70D-9FB7-869059836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01298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D655886-00A2-4B79-B54E-5CAF5B01E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408" y="1215970"/>
            <a:ext cx="7764888" cy="5335650"/>
          </a:xfrm>
          <a:prstGeom prst="rect">
            <a:avLst/>
          </a:prstGeom>
        </p:spPr>
      </p:pic>
      <p:sp>
        <p:nvSpPr>
          <p:cNvPr id="527" name="CuadroTexto 118"/>
          <p:cNvSpPr txBox="1"/>
          <p:nvPr/>
        </p:nvSpPr>
        <p:spPr>
          <a:xfrm>
            <a:off x="0" y="205223"/>
            <a:ext cx="12192000" cy="553994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t-BR" sz="3000" dirty="0"/>
              <a:t>RESULTADOS OBTIDOS NA UFMG</a:t>
            </a:r>
            <a:endParaRPr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1E8206-F903-45D7-90C9-B071E4858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93" y="720499"/>
            <a:ext cx="3650208" cy="9753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238BE-D216-4139-AAEA-ED4BE8AE6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1695807"/>
            <a:ext cx="3296532" cy="802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9564FA-0408-4887-ACD6-E2D514464324}"/>
              </a:ext>
            </a:extLst>
          </p:cNvPr>
          <p:cNvSpPr txBox="1"/>
          <p:nvPr/>
        </p:nvSpPr>
        <p:spPr>
          <a:xfrm>
            <a:off x="1833252" y="2782671"/>
            <a:ext cx="246382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Combustível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Diesel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S500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8E50C2E-2583-4A05-56CA-323D4DE87B3C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7832205B-0A47-133D-B680-8304AF4A6DB5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13D92087-26F0-33C2-A5F6-A90BE1947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345858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E6DDD3FF-F402-41E5-85CF-F824C5AC4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C0A2C1E-AA9E-48AA-95AE-6883E2D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003" y="0"/>
            <a:ext cx="5297993" cy="6858000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DA67CD9A-3B73-4D17-80BC-AA9815B745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50800" dir="5400000" algn="ctr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4E59D25-C033-4D2D-9E7F-E97F23BDADA5}"/>
              </a:ext>
            </a:extLst>
          </p:cNvPr>
          <p:cNvGrpSpPr/>
          <p:nvPr/>
        </p:nvGrpSpPr>
        <p:grpSpPr>
          <a:xfrm>
            <a:off x="2394007" y="1733550"/>
            <a:ext cx="7403986" cy="1081839"/>
            <a:chOff x="2394007" y="1733550"/>
            <a:chExt cx="7403986" cy="1081839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064A275-DAE8-4470-9309-94F7D54C7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182" t="17647" r="16666" b="79668"/>
            <a:stretch/>
          </p:blipFill>
          <p:spPr>
            <a:xfrm>
              <a:off x="7467498" y="1733550"/>
              <a:ext cx="2330495" cy="38298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8296DCC-089D-4556-B78A-6EA08EA17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34" t="20147" r="16666" b="74822"/>
            <a:stretch/>
          </p:blipFill>
          <p:spPr>
            <a:xfrm>
              <a:off x="2394007" y="2097886"/>
              <a:ext cx="7403986" cy="717503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635E393D-934C-40AD-8B76-9A19E644E8CF}"/>
                </a:ext>
              </a:extLst>
            </p:cNvPr>
            <p:cNvSpPr/>
            <p:nvPr/>
          </p:nvSpPr>
          <p:spPr>
            <a:xfrm>
              <a:off x="6569242" y="2462001"/>
              <a:ext cx="3228750" cy="26160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05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806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adroTexto 39"/>
          <p:cNvSpPr txBox="1"/>
          <p:nvPr/>
        </p:nvSpPr>
        <p:spPr>
          <a:xfrm>
            <a:off x="7448751" y="4879417"/>
            <a:ext cx="425286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 b="1">
                <a:solidFill>
                  <a:srgbClr val="FF2600"/>
                </a:solidFill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Concentração média sugerida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7528690" y="1528256"/>
            <a:ext cx="4057955" cy="2595161"/>
            <a:chOff x="8051205" y="1840205"/>
            <a:chExt cx="3593893" cy="2206401"/>
          </a:xfrm>
        </p:grpSpPr>
        <p:pic>
          <p:nvPicPr>
            <p:cNvPr id="251" name="Imagen 36" descr="Imagen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82233" y="1840205"/>
              <a:ext cx="3562865" cy="22064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315124" y="1944260"/>
              <a:ext cx="803591" cy="8231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861492" y="2341935"/>
              <a:ext cx="629399" cy="64475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051205" y="3087961"/>
              <a:ext cx="436343" cy="44699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724729" y="2788306"/>
              <a:ext cx="585034" cy="5993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180604" y="1917956"/>
              <a:ext cx="436343" cy="44699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agen 36" descr="Imagen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82" r="100000">
                          <a14:foregroundMark x1="21205" y1="55642" x2="21205" y2="55642"/>
                          <a14:foregroundMark x1="26988" y1="37354" x2="26988" y2="37354"/>
                          <a14:foregroundMark x1="41205" y1="26070" x2="41205" y2="26070"/>
                          <a14:foregroundMark x1="34940" y1="51362" x2="34940" y2="51362"/>
                          <a14:foregroundMark x1="9398" y1="21790" x2="9398" y2="21790"/>
                        </a14:backgroundRemoval>
                      </a14:imgEffect>
                    </a14:imgLayer>
                  </a14:imgProps>
                </a:ext>
              </a:extLst>
            </a:blip>
            <a:srcRect l="39547"/>
            <a:stretch/>
          </p:blipFill>
          <p:spPr>
            <a:xfrm>
              <a:off x="8175695" y="2746720"/>
              <a:ext cx="541224" cy="55443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2" name="CuadroTexto 21"/>
          <p:cNvSpPr txBox="1"/>
          <p:nvPr/>
        </p:nvSpPr>
        <p:spPr>
          <a:xfrm>
            <a:off x="515174" y="354309"/>
            <a:ext cx="11315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008A3E"/>
                </a:solidFill>
                <a:latin typeface="Arial Black" panose="020B0A04020102020204" pitchFamily="34" charset="0"/>
              </a:rPr>
              <a:t>CONCENTRAÇÃO DE PM2.5 SUGERIDA PELA OMS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7466679" y="4045064"/>
            <a:ext cx="4217007" cy="710075"/>
            <a:chOff x="7885908" y="3830053"/>
            <a:chExt cx="4217007" cy="710075"/>
          </a:xfrm>
        </p:grpSpPr>
        <p:sp>
          <p:nvSpPr>
            <p:cNvPr id="24" name="CuadroTexto 23"/>
            <p:cNvSpPr txBox="1"/>
            <p:nvPr/>
          </p:nvSpPr>
          <p:spPr>
            <a:xfrm>
              <a:off x="7885908" y="3832242"/>
              <a:ext cx="3861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4000" b="1" dirty="0">
                  <a:solidFill>
                    <a:srgbClr val="008A3E"/>
                  </a:solidFill>
                </a:rPr>
                <a:t>PM2.5 = 2.5µg/m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11595205" y="3830053"/>
              <a:ext cx="50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b="1" dirty="0">
                  <a:solidFill>
                    <a:srgbClr val="008A3E"/>
                  </a:solidFill>
                </a:rPr>
                <a:t>3</a:t>
              </a:r>
            </a:p>
          </p:txBody>
        </p:sp>
      </p:grpSp>
      <p:sp>
        <p:nvSpPr>
          <p:cNvPr id="2" name="Rectángulo 1"/>
          <p:cNvSpPr/>
          <p:nvPr/>
        </p:nvSpPr>
        <p:spPr>
          <a:xfrm>
            <a:off x="7770447" y="6047138"/>
            <a:ext cx="40600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800" dirty="0">
                <a:solidFill>
                  <a:srgbClr val="008A3E"/>
                </a:solidFill>
              </a:rPr>
              <a:t>https://www.epa.vic.gov.au/your-environment/air/air-pollution/pm10-particles-in-air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339418" y="6259667"/>
            <a:ext cx="447153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800" dirty="0">
                <a:solidFill>
                  <a:srgbClr val="008A3E"/>
                </a:solidFill>
              </a:rPr>
              <a:t>https://www.who.int/es/news-room/fact-sheets/detail/ambient-(outdoor)-air-quality-and-health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8307904" y="5505830"/>
            <a:ext cx="313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008A3E"/>
                </a:solidFill>
              </a:rPr>
              <a:t>PM2.5 = 20µg/m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0807618" y="5437563"/>
            <a:ext cx="50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8A3E"/>
                </a:solidFill>
              </a:rPr>
              <a:t>3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3EC8768-E0A0-4DAE-9B7A-70D0F24BC08B}"/>
              </a:ext>
            </a:extLst>
          </p:cNvPr>
          <p:cNvSpPr txBox="1"/>
          <p:nvPr/>
        </p:nvSpPr>
        <p:spPr>
          <a:xfrm>
            <a:off x="803681" y="1191923"/>
            <a:ext cx="5299598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spc="0" normalizeH="0" baseline="0" dirty="0">
                <a:ln>
                  <a:noFill/>
                </a:ln>
                <a:solidFill>
                  <a:srgbClr val="008A3E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	As partículas PM2.5 em suspensão vêm em grande parte das emissões de veículos a diesel e têm um efeito danoso a nossa saúde, devido à sua grande capacidade de penetrar no trato respiratório.</a:t>
            </a:r>
          </a:p>
        </p:txBody>
      </p:sp>
      <p:graphicFrame>
        <p:nvGraphicFramePr>
          <p:cNvPr id="43" name="Gráfico 42">
            <a:extLst>
              <a:ext uri="{FF2B5EF4-FFF2-40B4-BE49-F238E27FC236}">
                <a16:creationId xmlns:a16="http://schemas.microsoft.com/office/drawing/2014/main" id="{C2B9EA5B-A5F1-4D7D-BB2D-5B24C066F85C}"/>
              </a:ext>
            </a:extLst>
          </p:cNvPr>
          <p:cNvGraphicFramePr>
            <a:graphicFrameLocks/>
          </p:cNvGraphicFramePr>
          <p:nvPr/>
        </p:nvGraphicFramePr>
        <p:xfrm>
          <a:off x="747761" y="3608919"/>
          <a:ext cx="4991719" cy="2894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Agrupar 4">
            <a:extLst>
              <a:ext uri="{FF2B5EF4-FFF2-40B4-BE49-F238E27FC236}">
                <a16:creationId xmlns:a16="http://schemas.microsoft.com/office/drawing/2014/main" id="{830DA4F9-C9E9-F642-9E53-1AE38D98228F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25057B49-2434-2F15-3AB8-789E09BB6382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8" name="Imagem 7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CB90C8DD-C22A-38D4-969A-132948E9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20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E6DDD3FF-F402-41E5-85CF-F824C5AC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9CB267-5161-406F-93BF-ECE02EB1A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812" y="0"/>
            <a:ext cx="5286375" cy="6858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E3D7F93-8CE5-4565-BAE0-046A519D4E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44" y="4762829"/>
            <a:ext cx="1059184" cy="10591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8D56606-2B55-428F-9746-8DD42A4182E4}"/>
              </a:ext>
            </a:extLst>
          </p:cNvPr>
          <p:cNvSpPr txBox="1"/>
          <p:nvPr/>
        </p:nvSpPr>
        <p:spPr>
          <a:xfrm>
            <a:off x="7359529" y="5759258"/>
            <a:ext cx="99001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b="1" dirty="0">
                <a:solidFill>
                  <a:srgbClr val="008000"/>
                </a:solidFill>
              </a:rPr>
              <a:t>DIESEL S500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8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721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-17704" y="1173374"/>
            <a:ext cx="12172530" cy="400105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COMPORTAMENTO DE EMISSÕES DE MONÓXIDO DE CARBONO (CO)</a:t>
            </a:r>
            <a:r>
              <a:rPr lang="es-MX" sz="2000" dirty="0"/>
              <a:t> </a:t>
            </a:r>
            <a:endParaRPr sz="2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E9840DD-0CC1-459F-B3DE-335D149BC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395" y="1539491"/>
            <a:ext cx="5369230" cy="33420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C022C0F-1CE3-496B-B650-B4EAE0A71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76" t="15392" r="4096" b="17073"/>
          <a:stretch/>
        </p:blipFill>
        <p:spPr>
          <a:xfrm>
            <a:off x="6379119" y="2061412"/>
            <a:ext cx="1848539" cy="225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22565AE2-7A5C-4F2D-ABE9-3E03ECB9F1CF}"/>
              </a:ext>
            </a:extLst>
          </p:cNvPr>
          <p:cNvSpPr txBox="1"/>
          <p:nvPr/>
        </p:nvSpPr>
        <p:spPr>
          <a:xfrm>
            <a:off x="2049390" y="2659796"/>
            <a:ext cx="95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b="1" dirty="0"/>
              <a:t>%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27D17E8-6B7C-42B9-B302-BBB7F86AE86C}"/>
              </a:ext>
            </a:extLst>
          </p:cNvPr>
          <p:cNvSpPr/>
          <p:nvPr/>
        </p:nvSpPr>
        <p:spPr>
          <a:xfrm>
            <a:off x="6502400" y="2693894"/>
            <a:ext cx="753533" cy="1133039"/>
          </a:xfrm>
          <a:prstGeom prst="rect">
            <a:avLst/>
          </a:prstGeom>
          <a:solidFill>
            <a:srgbClr val="ED7D31">
              <a:alpha val="12941"/>
            </a:srgbClr>
          </a:solidFill>
          <a:ln>
            <a:solidFill>
              <a:srgbClr val="ED7D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2444BC2-5623-4860-AFBE-C5A445F6A4F0}"/>
              </a:ext>
            </a:extLst>
          </p:cNvPr>
          <p:cNvSpPr/>
          <p:nvPr/>
        </p:nvSpPr>
        <p:spPr>
          <a:xfrm>
            <a:off x="7380459" y="3110753"/>
            <a:ext cx="753533" cy="716180"/>
          </a:xfrm>
          <a:prstGeom prst="rect">
            <a:avLst/>
          </a:prstGeom>
          <a:solidFill>
            <a:srgbClr val="00B050">
              <a:alpha val="12941"/>
            </a:srgb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D88EF6F-EC1A-4491-B5AE-C1984DF3C695}"/>
              </a:ext>
            </a:extLst>
          </p:cNvPr>
          <p:cNvSpPr txBox="1"/>
          <p:nvPr/>
        </p:nvSpPr>
        <p:spPr>
          <a:xfrm>
            <a:off x="2269443" y="5132196"/>
            <a:ext cx="695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 melhor queima de combustível, se manifesta com a redução das emissões de Monóxido de Carbono (CO)</a:t>
            </a:r>
            <a:endParaRPr lang="es-MX" dirty="0"/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59617140-BA07-4ED7-A3E7-FE24E075D82E}"/>
              </a:ext>
            </a:extLst>
          </p:cNvPr>
          <p:cNvCxnSpPr/>
          <p:nvPr/>
        </p:nvCxnSpPr>
        <p:spPr>
          <a:xfrm>
            <a:off x="7780867" y="2693894"/>
            <a:ext cx="0" cy="2948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D67D420-3AEE-4E98-B3AB-EFCFE608AF84}"/>
              </a:ext>
            </a:extLst>
          </p:cNvPr>
          <p:cNvSpPr txBox="1"/>
          <p:nvPr/>
        </p:nvSpPr>
        <p:spPr>
          <a:xfrm>
            <a:off x="7551175" y="2387208"/>
            <a:ext cx="135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B050"/>
                </a:solidFill>
              </a:rPr>
              <a:t>21%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C00A972-B864-4AF8-BCCE-2518E057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500" y="4530213"/>
            <a:ext cx="890660" cy="16031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3C0910A-7807-4C41-9F66-C153842D55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548396D-02F5-4D0E-A504-8F4909353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6" y="318511"/>
            <a:ext cx="2295182" cy="55853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929D0A4-3952-7C52-F752-23C6D99A8F4F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991076D1-DD15-8C67-4927-F5040DA97D84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0" name="Imagem 9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7466BE88-9844-8AE6-13BF-9557D8E83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597608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B00A4F7-B19B-4DD8-89E3-DCB5D552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396" y="1559018"/>
            <a:ext cx="5354942" cy="3298732"/>
          </a:xfrm>
          <a:prstGeom prst="rect">
            <a:avLst/>
          </a:prstGeom>
        </p:spPr>
      </p:pic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37174" y="1092912"/>
            <a:ext cx="12172530" cy="400105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COMPORTAMENTO DE EMISSÕES </a:t>
            </a:r>
            <a:r>
              <a:rPr lang="es-MX" sz="2000" dirty="0"/>
              <a:t>DE DIÓXIDO DE CARBONO (CO2)</a:t>
            </a:r>
            <a:endParaRPr sz="20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136B952-CB99-47E5-AD42-D2B423BDF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96" t="14231" r="3981" b="15103"/>
          <a:stretch/>
        </p:blipFill>
        <p:spPr>
          <a:xfrm>
            <a:off x="6337809" y="2029569"/>
            <a:ext cx="1908449" cy="2328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D19C1E4-E9A2-410B-8EFD-3404A1B664CB}"/>
              </a:ext>
            </a:extLst>
          </p:cNvPr>
          <p:cNvSpPr txBox="1"/>
          <p:nvPr/>
        </p:nvSpPr>
        <p:spPr>
          <a:xfrm>
            <a:off x="2049390" y="2659796"/>
            <a:ext cx="956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b="1" dirty="0"/>
              <a:t>%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83F2456-2FB3-411A-A61C-9FFFAF3BC169}"/>
              </a:ext>
            </a:extLst>
          </p:cNvPr>
          <p:cNvSpPr/>
          <p:nvPr/>
        </p:nvSpPr>
        <p:spPr>
          <a:xfrm>
            <a:off x="6502400" y="2476500"/>
            <a:ext cx="753533" cy="1350433"/>
          </a:xfrm>
          <a:prstGeom prst="rect">
            <a:avLst/>
          </a:prstGeom>
          <a:solidFill>
            <a:srgbClr val="ED7D31">
              <a:alpha val="12941"/>
            </a:srgbClr>
          </a:solidFill>
          <a:ln>
            <a:solidFill>
              <a:srgbClr val="ED7D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2CA5FEF-39B2-49AA-ACD4-BDD1EC69435B}"/>
              </a:ext>
            </a:extLst>
          </p:cNvPr>
          <p:cNvSpPr/>
          <p:nvPr/>
        </p:nvSpPr>
        <p:spPr>
          <a:xfrm>
            <a:off x="7380459" y="2343150"/>
            <a:ext cx="753533" cy="1483783"/>
          </a:xfrm>
          <a:prstGeom prst="rect">
            <a:avLst/>
          </a:prstGeom>
          <a:solidFill>
            <a:srgbClr val="00B050">
              <a:alpha val="12941"/>
            </a:srgb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F0D12A-3151-455B-ADCE-FCE876F59539}"/>
              </a:ext>
            </a:extLst>
          </p:cNvPr>
          <p:cNvSpPr txBox="1"/>
          <p:nvPr/>
        </p:nvSpPr>
        <p:spPr>
          <a:xfrm>
            <a:off x="2130329" y="5317083"/>
            <a:ext cx="721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Com combustão melhorada, o nível de Dióxido de Carbono (CO2) aumenta</a:t>
            </a:r>
            <a:endParaRPr lang="es-MX" dirty="0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0E3919EB-6FD4-43D7-883C-38BD227B4958}"/>
              </a:ext>
            </a:extLst>
          </p:cNvPr>
          <p:cNvCxnSpPr>
            <a:cxnSpLocks/>
          </p:cNvCxnSpPr>
          <p:nvPr/>
        </p:nvCxnSpPr>
        <p:spPr>
          <a:xfrm flipV="1">
            <a:off x="8022820" y="1966923"/>
            <a:ext cx="0" cy="2948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5ACE9C2-97B1-4330-8173-E6364BB11D8D}"/>
              </a:ext>
            </a:extLst>
          </p:cNvPr>
          <p:cNvSpPr txBox="1"/>
          <p:nvPr/>
        </p:nvSpPr>
        <p:spPr>
          <a:xfrm>
            <a:off x="7793128" y="1660237"/>
            <a:ext cx="135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B050"/>
                </a:solidFill>
              </a:rPr>
              <a:t>6%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138F04-5A5E-4939-AAA6-4E41BCB4D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633" y="4518924"/>
            <a:ext cx="890660" cy="16031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2311A68-7966-4611-927E-14E4F258A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7B113C1-6E7D-4BF8-B5A5-46C2E603FE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6" y="318511"/>
            <a:ext cx="2295182" cy="55853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908217E-FD4F-63B9-F90E-7F3B5F20B8AB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F09FCA22-238A-3199-6FEE-349EF36D7E53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0" name="Imagem 9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F95D9B90-CAAE-CF31-75C9-801E6080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61363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18">
            <a:extLst>
              <a:ext uri="{FF2B5EF4-FFF2-40B4-BE49-F238E27FC236}">
                <a16:creationId xmlns:a16="http://schemas.microsoft.com/office/drawing/2014/main" id="{3CEA1438-2DE0-4879-8784-7872BA55C1FE}"/>
              </a:ext>
            </a:extLst>
          </p:cNvPr>
          <p:cNvSpPr txBox="1"/>
          <p:nvPr/>
        </p:nvSpPr>
        <p:spPr>
          <a:xfrm>
            <a:off x="37174" y="1084139"/>
            <a:ext cx="12172530" cy="400105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000" dirty="0"/>
              <a:t>COMPORTAMENTO DE EMISSÕES </a:t>
            </a:r>
            <a:r>
              <a:rPr lang="es-MX" sz="2000" dirty="0"/>
              <a:t>ÓXIDO DE NITROGÊNIO (</a:t>
            </a:r>
            <a:r>
              <a:rPr lang="es-MX" sz="2000" dirty="0" err="1"/>
              <a:t>NOx</a:t>
            </a:r>
            <a:r>
              <a:rPr lang="es-MX" sz="2000" dirty="0"/>
              <a:t>)</a:t>
            </a:r>
            <a:endParaRPr sz="20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03875B7-C1F7-4AB0-BD26-2A83DB4F8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395" y="1576662"/>
            <a:ext cx="5369230" cy="327632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B216545-2E81-45E6-98D4-9331CFE6D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27" t="13585" r="4590" b="17472"/>
          <a:stretch/>
        </p:blipFill>
        <p:spPr>
          <a:xfrm>
            <a:off x="6367627" y="2022481"/>
            <a:ext cx="1819275" cy="225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20904EF-D354-49A7-A03F-AABE4E6A9D18}"/>
              </a:ext>
            </a:extLst>
          </p:cNvPr>
          <p:cNvSpPr txBox="1"/>
          <p:nvPr/>
        </p:nvSpPr>
        <p:spPr>
          <a:xfrm>
            <a:off x="1854200" y="2659796"/>
            <a:ext cx="115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b="1" dirty="0"/>
              <a:t>PPM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DD1A344-0E43-4C02-BBB7-61F25823DA4A}"/>
              </a:ext>
            </a:extLst>
          </p:cNvPr>
          <p:cNvSpPr/>
          <p:nvPr/>
        </p:nvSpPr>
        <p:spPr>
          <a:xfrm>
            <a:off x="6502400" y="2319338"/>
            <a:ext cx="753533" cy="1507595"/>
          </a:xfrm>
          <a:prstGeom prst="rect">
            <a:avLst/>
          </a:prstGeom>
          <a:solidFill>
            <a:srgbClr val="ED7D31">
              <a:alpha val="12941"/>
            </a:srgbClr>
          </a:solidFill>
          <a:ln>
            <a:solidFill>
              <a:srgbClr val="ED7D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3E6E341-01CA-438C-B987-D758DE179C20}"/>
              </a:ext>
            </a:extLst>
          </p:cNvPr>
          <p:cNvSpPr/>
          <p:nvPr/>
        </p:nvSpPr>
        <p:spPr>
          <a:xfrm>
            <a:off x="7380459" y="2612304"/>
            <a:ext cx="753533" cy="1214629"/>
          </a:xfrm>
          <a:prstGeom prst="rect">
            <a:avLst/>
          </a:prstGeom>
          <a:solidFill>
            <a:srgbClr val="00B050">
              <a:alpha val="12941"/>
            </a:srgb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1E89CF7-DBA4-4AC5-9DEF-B370C6138BC6}"/>
              </a:ext>
            </a:extLst>
          </p:cNvPr>
          <p:cNvSpPr txBox="1"/>
          <p:nvPr/>
        </p:nvSpPr>
        <p:spPr>
          <a:xfrm>
            <a:off x="2104476" y="5314864"/>
            <a:ext cx="754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Causa da degradação da camada de ozônio e geração de chuva ácida</a:t>
            </a:r>
            <a:r>
              <a:rPr lang="es-MX" dirty="0"/>
              <a:t> 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63858CA-1AC9-453B-890A-CCA9CB2E7FA8}"/>
              </a:ext>
            </a:extLst>
          </p:cNvPr>
          <p:cNvCxnSpPr/>
          <p:nvPr/>
        </p:nvCxnSpPr>
        <p:spPr>
          <a:xfrm>
            <a:off x="7740111" y="2007568"/>
            <a:ext cx="0" cy="2948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E85B19A-856A-42DE-B847-BF5B0FA80C0A}"/>
              </a:ext>
            </a:extLst>
          </p:cNvPr>
          <p:cNvSpPr txBox="1"/>
          <p:nvPr/>
        </p:nvSpPr>
        <p:spPr>
          <a:xfrm>
            <a:off x="7510419" y="1700882"/>
            <a:ext cx="135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B050"/>
                </a:solidFill>
              </a:rPr>
              <a:t>16%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E3B2F6F-0A13-4141-957C-6387EABE6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500" y="4530213"/>
            <a:ext cx="890660" cy="16031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B2FA715-584E-440B-9A1E-89A68F525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2" y="208450"/>
            <a:ext cx="2392014" cy="63912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37BED92-52EC-43C6-9667-A090896A84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6" y="318511"/>
            <a:ext cx="2295182" cy="558532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74A2C5FD-1D2A-09D8-F353-185378D38533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DC4F70E6-EE42-5AA9-45B0-88D9822AD179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0" name="Imagem 9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482594C0-0F57-8B05-F242-41A1A31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395183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B40540-76BC-4CE9-B70F-75AD85B68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6" y="696690"/>
            <a:ext cx="6048758" cy="14719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36948E-A643-4FD3-AD59-F1A0A8BF6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46" y="6463677"/>
            <a:ext cx="1189244" cy="436674"/>
          </a:xfrm>
          <a:prstGeom prst="rect">
            <a:avLst/>
          </a:prstGeom>
        </p:spPr>
      </p:pic>
      <p:pic>
        <p:nvPicPr>
          <p:cNvPr id="2058" name="Picture 10" descr="Fundação Christiano Ottoni">
            <a:extLst>
              <a:ext uri="{FF2B5EF4-FFF2-40B4-BE49-F238E27FC236}">
                <a16:creationId xmlns:a16="http://schemas.microsoft.com/office/drawing/2014/main" id="{DA374859-BB0E-4D59-8E9D-5EF0D23F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2" y="696690"/>
            <a:ext cx="24384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CB388A4-E63D-470F-B6D9-1743DFBAD5BB}"/>
              </a:ext>
            </a:extLst>
          </p:cNvPr>
          <p:cNvSpPr txBox="1"/>
          <p:nvPr/>
        </p:nvSpPr>
        <p:spPr>
          <a:xfrm>
            <a:off x="1071180" y="2497073"/>
            <a:ext cx="214388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ENSAIOS EM CAMPO: GASOLINA E ETANOL</a:t>
            </a:r>
          </a:p>
        </p:txBody>
      </p:sp>
      <p:pic>
        <p:nvPicPr>
          <p:cNvPr id="3074" name="Picture 2" descr="Mega Space Produções e Eventos | LinkedIn">
            <a:extLst>
              <a:ext uri="{FF2B5EF4-FFF2-40B4-BE49-F238E27FC236}">
                <a16:creationId xmlns:a16="http://schemas.microsoft.com/office/drawing/2014/main" id="{4B657038-D382-479A-8A35-DEA84D513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90" y="2497073"/>
            <a:ext cx="7899756" cy="39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34FA5E-FE8A-4222-A8BB-9127E6C3E3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9" y="2662065"/>
            <a:ext cx="3967192" cy="28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1166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98D94A-F2BC-4125-9364-505629B6A6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2584450"/>
            <a:ext cx="6191250" cy="4127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BE58036-AA44-45B6-A88E-949212E90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1" y="3707823"/>
            <a:ext cx="4468370" cy="10873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E53BE3-04AD-4D41-BEC0-ED094C6E3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87" y="219215"/>
            <a:ext cx="3085958" cy="205875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39ACEE3-BC25-4FAF-A34E-E8F3425E21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09" y="-217430"/>
            <a:ext cx="2923204" cy="29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8326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4835459-6CF7-464F-898F-54F1343AF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0" y="378086"/>
            <a:ext cx="2353820" cy="57280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92063A3-BAE9-4764-89B8-BEA234FE0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6" y="123005"/>
            <a:ext cx="1947322" cy="129913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EC01A37-B048-4BDB-B822-8DD03A4A7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0" y="1321906"/>
            <a:ext cx="5435458" cy="362363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E999BF-9699-45EF-B49A-93F0152A4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121" y="4143215"/>
            <a:ext cx="5496818" cy="23267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AB82783-E641-4869-9EDC-0937653CC53E}"/>
              </a:ext>
            </a:extLst>
          </p:cNvPr>
          <p:cNvSpPr txBox="1"/>
          <p:nvPr/>
        </p:nvSpPr>
        <p:spPr>
          <a:xfrm>
            <a:off x="7388352" y="2796935"/>
            <a:ext cx="4489324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MÉDIAS OBTIDAS: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ETANOL              9,07 %         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(1,5%)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GASOLINA          8,14 %          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rPr>
              <a:t>(1,5%)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214DD3-F6E4-4835-ADDB-0A8C09DDAC83}"/>
              </a:ext>
            </a:extLst>
          </p:cNvPr>
          <p:cNvSpPr txBox="1"/>
          <p:nvPr/>
        </p:nvSpPr>
        <p:spPr>
          <a:xfrm>
            <a:off x="7458086" y="5923605"/>
            <a:ext cx="375038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carro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#4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foi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descartado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devido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problemas</a:t>
            </a:r>
            <a:r>
              <a:rPr lang="en-US" sz="1400" dirty="0"/>
              <a:t>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400" dirty="0" err="1"/>
              <a:t>decorrentes</a:t>
            </a:r>
            <a:r>
              <a:rPr lang="en-US" sz="1400" dirty="0"/>
              <a:t> da </a:t>
            </a:r>
            <a:r>
              <a:rPr lang="en-US" sz="1400" dirty="0" err="1"/>
              <a:t>utilização</a:t>
            </a:r>
            <a:r>
              <a:rPr lang="en-US" sz="1400" dirty="0"/>
              <a:t> de </a:t>
            </a:r>
            <a:r>
              <a:rPr lang="en-US" sz="1400" dirty="0" err="1"/>
              <a:t>pneus</a:t>
            </a:r>
            <a:r>
              <a:rPr lang="en-US" sz="1400" dirty="0"/>
              <a:t> </a:t>
            </a:r>
            <a:r>
              <a:rPr lang="en-US" sz="1400" i="1" dirty="0"/>
              <a:t>remold.</a:t>
            </a:r>
            <a:endParaRPr kumimoji="0" lang="en-US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Sinal de Adição 6">
            <a:extLst>
              <a:ext uri="{FF2B5EF4-FFF2-40B4-BE49-F238E27FC236}">
                <a16:creationId xmlns:a16="http://schemas.microsoft.com/office/drawing/2014/main" id="{F4CCC203-3108-4B06-B536-A158292A9686}"/>
              </a:ext>
            </a:extLst>
          </p:cNvPr>
          <p:cNvSpPr/>
          <p:nvPr/>
        </p:nvSpPr>
        <p:spPr>
          <a:xfrm>
            <a:off x="8805375" y="3490205"/>
            <a:ext cx="527901" cy="552450"/>
          </a:xfrm>
          <a:prstGeom prst="mathPlus">
            <a:avLst/>
          </a:prstGeom>
          <a:solidFill>
            <a:srgbClr val="13884D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Sinal de Adição 8">
            <a:extLst>
              <a:ext uri="{FF2B5EF4-FFF2-40B4-BE49-F238E27FC236}">
                <a16:creationId xmlns:a16="http://schemas.microsoft.com/office/drawing/2014/main" id="{8A08B9F6-DB2D-4C4F-A5E8-1515D004833B}"/>
              </a:ext>
            </a:extLst>
          </p:cNvPr>
          <p:cNvSpPr/>
          <p:nvPr/>
        </p:nvSpPr>
        <p:spPr>
          <a:xfrm>
            <a:off x="8805375" y="4233444"/>
            <a:ext cx="527901" cy="552450"/>
          </a:xfrm>
          <a:prstGeom prst="mathPlus">
            <a:avLst/>
          </a:prstGeom>
          <a:solidFill>
            <a:srgbClr val="13884D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692C760-F301-48D7-9C79-3ED40BA67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86" y="3596825"/>
            <a:ext cx="384625" cy="38462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E643254-4D53-4781-A0FE-8AE0DB24C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86" y="4317356"/>
            <a:ext cx="384625" cy="3846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F962B30-913A-409B-991B-DC7F55AEE1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06" y="1796200"/>
            <a:ext cx="1059184" cy="105918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13B1BDA-6EB3-4AA2-9EE7-B073367460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637" y="-201091"/>
            <a:ext cx="1947322" cy="194732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65B76E1-6D07-4E5A-B0F1-9374542B2A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3097660"/>
            <a:ext cx="749230" cy="74923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17A09EB-4F0F-4A2F-B86E-33410DE493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732" y="3963520"/>
            <a:ext cx="760850" cy="507590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B30C4EF-6392-8E2E-92B6-AA1EBD7030C8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B5BFCAE8-4546-4C82-59C4-B2F4D5DC9A4A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7" name="Imagem 16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5FF77506-1B55-333B-7ECB-DDD93C014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2861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D7447B31-90F9-4907-8CCD-052DB5256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13" y="605333"/>
            <a:ext cx="5308293" cy="3538863"/>
          </a:xfrm>
          <a:prstGeom prst="rect">
            <a:avLst/>
          </a:prstGeom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id="{5EB81587-B3DA-40CA-BC4B-85B4862BC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90" y="4536886"/>
            <a:ext cx="10077450" cy="1513354"/>
          </a:xfrm>
          <a:prstGeom prst="rect">
            <a:avLst/>
          </a:prstGeom>
        </p:spPr>
      </p:pic>
      <p:sp>
        <p:nvSpPr>
          <p:cNvPr id="8" name="CuadroTexto 118">
            <a:extLst>
              <a:ext uri="{FF2B5EF4-FFF2-40B4-BE49-F238E27FC236}">
                <a16:creationId xmlns:a16="http://schemas.microsoft.com/office/drawing/2014/main" id="{EE9559BF-C53A-4A43-B9B3-5B3D48F727E9}"/>
              </a:ext>
            </a:extLst>
          </p:cNvPr>
          <p:cNvSpPr txBox="1"/>
          <p:nvPr/>
        </p:nvSpPr>
        <p:spPr>
          <a:xfrm>
            <a:off x="3369490" y="392902"/>
            <a:ext cx="5547833" cy="95410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 DE EMISSÕES DE POLUENTES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118">
            <a:extLst>
              <a:ext uri="{FF2B5EF4-FFF2-40B4-BE49-F238E27FC236}">
                <a16:creationId xmlns:a16="http://schemas.microsoft.com/office/drawing/2014/main" id="{74905A25-41FF-4F97-9434-39507642743C}"/>
              </a:ext>
            </a:extLst>
          </p:cNvPr>
          <p:cNvSpPr txBox="1"/>
          <p:nvPr/>
        </p:nvSpPr>
        <p:spPr>
          <a:xfrm>
            <a:off x="10403187" y="3619382"/>
            <a:ext cx="1628355" cy="36932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800" dirty="0"/>
              <a:t>ETANOL</a:t>
            </a:r>
            <a:endParaRPr sz="1800" dirty="0"/>
          </a:p>
        </p:txBody>
      </p:sp>
      <p:pic>
        <p:nvPicPr>
          <p:cNvPr id="10" name="Imagen 4">
            <a:extLst>
              <a:ext uri="{FF2B5EF4-FFF2-40B4-BE49-F238E27FC236}">
                <a16:creationId xmlns:a16="http://schemas.microsoft.com/office/drawing/2014/main" id="{FBD727E7-9758-44D6-9B6B-AC670CAC0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15" y="3053548"/>
            <a:ext cx="10098072" cy="1500997"/>
          </a:xfrm>
          <a:prstGeom prst="rect">
            <a:avLst/>
          </a:prstGeom>
        </p:spPr>
      </p:pic>
      <p:sp>
        <p:nvSpPr>
          <p:cNvPr id="11" name="CuadroTexto 118">
            <a:extLst>
              <a:ext uri="{FF2B5EF4-FFF2-40B4-BE49-F238E27FC236}">
                <a16:creationId xmlns:a16="http://schemas.microsoft.com/office/drawing/2014/main" id="{7FBD20C0-6B5A-4E56-9210-633DD4255EC7}"/>
              </a:ext>
            </a:extLst>
          </p:cNvPr>
          <p:cNvSpPr txBox="1"/>
          <p:nvPr/>
        </p:nvSpPr>
        <p:spPr>
          <a:xfrm>
            <a:off x="10403187" y="5261619"/>
            <a:ext cx="1628355" cy="369328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800" dirty="0"/>
              <a:t>GASOLINA</a:t>
            </a:r>
            <a:endParaRPr sz="1800" dirty="0"/>
          </a:p>
        </p:txBody>
      </p:sp>
      <p:pic>
        <p:nvPicPr>
          <p:cNvPr id="12" name="Imagen 13">
            <a:extLst>
              <a:ext uri="{FF2B5EF4-FFF2-40B4-BE49-F238E27FC236}">
                <a16:creationId xmlns:a16="http://schemas.microsoft.com/office/drawing/2014/main" id="{E2F18716-6CAC-493A-AE92-EA7C0C4EC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15" y="4387968"/>
            <a:ext cx="1674669" cy="108210"/>
          </a:xfrm>
          <a:prstGeom prst="rect">
            <a:avLst/>
          </a:prstGeom>
        </p:spPr>
      </p:pic>
      <p:pic>
        <p:nvPicPr>
          <p:cNvPr id="13" name="Imagen 14">
            <a:extLst>
              <a:ext uri="{FF2B5EF4-FFF2-40B4-BE49-F238E27FC236}">
                <a16:creationId xmlns:a16="http://schemas.microsoft.com/office/drawing/2014/main" id="{770A023E-55A9-4268-A57B-A61FC8B2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943" y="4387968"/>
            <a:ext cx="1674669" cy="108210"/>
          </a:xfrm>
          <a:prstGeom prst="rect">
            <a:avLst/>
          </a:prstGeom>
        </p:spPr>
      </p:pic>
      <p:pic>
        <p:nvPicPr>
          <p:cNvPr id="14" name="Imagen 15">
            <a:extLst>
              <a:ext uri="{FF2B5EF4-FFF2-40B4-BE49-F238E27FC236}">
                <a16:creationId xmlns:a16="http://schemas.microsoft.com/office/drawing/2014/main" id="{93D7D301-5451-4CE6-BCC6-690A498B7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570" y="4384650"/>
            <a:ext cx="1674669" cy="108210"/>
          </a:xfrm>
          <a:prstGeom prst="rect">
            <a:avLst/>
          </a:prstGeom>
        </p:spPr>
      </p:pic>
      <p:pic>
        <p:nvPicPr>
          <p:cNvPr id="15" name="Imagen 16">
            <a:extLst>
              <a:ext uri="{FF2B5EF4-FFF2-40B4-BE49-F238E27FC236}">
                <a16:creationId xmlns:a16="http://schemas.microsoft.com/office/drawing/2014/main" id="{3F57E6AC-1A97-4E96-BBCA-DB3EE2A16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3197" y="4384650"/>
            <a:ext cx="1674669" cy="108210"/>
          </a:xfrm>
          <a:prstGeom prst="rect">
            <a:avLst/>
          </a:prstGeom>
        </p:spPr>
      </p:pic>
      <p:pic>
        <p:nvPicPr>
          <p:cNvPr id="16" name="Imagen 17">
            <a:extLst>
              <a:ext uri="{FF2B5EF4-FFF2-40B4-BE49-F238E27FC236}">
                <a16:creationId xmlns:a16="http://schemas.microsoft.com/office/drawing/2014/main" id="{9FD4671E-B70A-4FF9-A5E3-5AE418154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68" y="5871569"/>
            <a:ext cx="1674669" cy="108210"/>
          </a:xfrm>
          <a:prstGeom prst="rect">
            <a:avLst/>
          </a:prstGeom>
        </p:spPr>
      </p:pic>
      <p:pic>
        <p:nvPicPr>
          <p:cNvPr id="17" name="Imagen 18">
            <a:extLst>
              <a:ext uri="{FF2B5EF4-FFF2-40B4-BE49-F238E27FC236}">
                <a16:creationId xmlns:a16="http://schemas.microsoft.com/office/drawing/2014/main" id="{530AFE59-A2FD-431F-9BCF-F57F64BCD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496" y="5871569"/>
            <a:ext cx="1674669" cy="108210"/>
          </a:xfrm>
          <a:prstGeom prst="rect">
            <a:avLst/>
          </a:prstGeom>
        </p:spPr>
      </p:pic>
      <p:pic>
        <p:nvPicPr>
          <p:cNvPr id="18" name="Imagen 19">
            <a:extLst>
              <a:ext uri="{FF2B5EF4-FFF2-40B4-BE49-F238E27FC236}">
                <a16:creationId xmlns:a16="http://schemas.microsoft.com/office/drawing/2014/main" id="{535E556A-6701-4E5C-9D45-993DB9779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124" y="5871569"/>
            <a:ext cx="1674669" cy="108210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D9E5B64D-9B36-48E4-AD26-ECDD57841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752" y="5871569"/>
            <a:ext cx="1674669" cy="108210"/>
          </a:xfrm>
          <a:prstGeom prst="rect">
            <a:avLst/>
          </a:prstGeom>
        </p:spPr>
      </p:pic>
      <p:cxnSp>
        <p:nvCxnSpPr>
          <p:cNvPr id="20" name="Conector recto de flecha 21">
            <a:extLst>
              <a:ext uri="{FF2B5EF4-FFF2-40B4-BE49-F238E27FC236}">
                <a16:creationId xmlns:a16="http://schemas.microsoft.com/office/drawing/2014/main" id="{4C9D0965-6C00-41E4-8C15-7C713650952B}"/>
              </a:ext>
            </a:extLst>
          </p:cNvPr>
          <p:cNvCxnSpPr/>
          <p:nvPr/>
        </p:nvCxnSpPr>
        <p:spPr>
          <a:xfrm flipV="1">
            <a:off x="2492484" y="3382555"/>
            <a:ext cx="0" cy="4172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2">
            <a:extLst>
              <a:ext uri="{FF2B5EF4-FFF2-40B4-BE49-F238E27FC236}">
                <a16:creationId xmlns:a16="http://schemas.microsoft.com/office/drawing/2014/main" id="{F87A6D48-AD4B-49D8-8CDB-6CCB8EE5B7BF}"/>
              </a:ext>
            </a:extLst>
          </p:cNvPr>
          <p:cNvSpPr txBox="1"/>
          <p:nvPr/>
        </p:nvSpPr>
        <p:spPr>
          <a:xfrm>
            <a:off x="2159571" y="3091440"/>
            <a:ext cx="665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solidFill>
                  <a:srgbClr val="FF0000"/>
                </a:solidFill>
              </a:rPr>
              <a:t>2.18%</a:t>
            </a:r>
          </a:p>
        </p:txBody>
      </p:sp>
      <p:cxnSp>
        <p:nvCxnSpPr>
          <p:cNvPr id="22" name="Conector recto de flecha 23">
            <a:extLst>
              <a:ext uri="{FF2B5EF4-FFF2-40B4-BE49-F238E27FC236}">
                <a16:creationId xmlns:a16="http://schemas.microsoft.com/office/drawing/2014/main" id="{FFE4E299-4DD6-4D74-94B0-EF4E7542A0EE}"/>
              </a:ext>
            </a:extLst>
          </p:cNvPr>
          <p:cNvCxnSpPr>
            <a:cxnSpLocks/>
          </p:cNvCxnSpPr>
          <p:nvPr/>
        </p:nvCxnSpPr>
        <p:spPr>
          <a:xfrm>
            <a:off x="5051185" y="3591180"/>
            <a:ext cx="0" cy="417251"/>
          </a:xfrm>
          <a:prstGeom prst="straightConnector1">
            <a:avLst/>
          </a:prstGeom>
          <a:ln w="19050">
            <a:solidFill>
              <a:srgbClr val="1388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4">
            <a:extLst>
              <a:ext uri="{FF2B5EF4-FFF2-40B4-BE49-F238E27FC236}">
                <a16:creationId xmlns:a16="http://schemas.microsoft.com/office/drawing/2014/main" id="{797D041E-CB1B-4E35-B112-F453138AF5C5}"/>
              </a:ext>
            </a:extLst>
          </p:cNvPr>
          <p:cNvSpPr txBox="1"/>
          <p:nvPr/>
        </p:nvSpPr>
        <p:spPr>
          <a:xfrm>
            <a:off x="4679852" y="3304464"/>
            <a:ext cx="665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solidFill>
                  <a:srgbClr val="1B874D"/>
                </a:solidFill>
              </a:rPr>
              <a:t>13.26%</a:t>
            </a:r>
          </a:p>
        </p:txBody>
      </p:sp>
      <p:cxnSp>
        <p:nvCxnSpPr>
          <p:cNvPr id="24" name="Conector recto de flecha 25">
            <a:extLst>
              <a:ext uri="{FF2B5EF4-FFF2-40B4-BE49-F238E27FC236}">
                <a16:creationId xmlns:a16="http://schemas.microsoft.com/office/drawing/2014/main" id="{1AC88D70-75C3-4AD4-8828-E5AC8547C908}"/>
              </a:ext>
            </a:extLst>
          </p:cNvPr>
          <p:cNvCxnSpPr>
            <a:cxnSpLocks/>
          </p:cNvCxnSpPr>
          <p:nvPr/>
        </p:nvCxnSpPr>
        <p:spPr>
          <a:xfrm>
            <a:off x="7571466" y="3591180"/>
            <a:ext cx="0" cy="417251"/>
          </a:xfrm>
          <a:prstGeom prst="straightConnector1">
            <a:avLst/>
          </a:prstGeom>
          <a:ln w="19050">
            <a:solidFill>
              <a:srgbClr val="1388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6">
            <a:extLst>
              <a:ext uri="{FF2B5EF4-FFF2-40B4-BE49-F238E27FC236}">
                <a16:creationId xmlns:a16="http://schemas.microsoft.com/office/drawing/2014/main" id="{B154F7B5-E14A-46F7-A720-9075F374399C}"/>
              </a:ext>
            </a:extLst>
          </p:cNvPr>
          <p:cNvSpPr txBox="1"/>
          <p:nvPr/>
        </p:nvSpPr>
        <p:spPr>
          <a:xfrm>
            <a:off x="7200133" y="3304464"/>
            <a:ext cx="665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solidFill>
                  <a:srgbClr val="1B874D"/>
                </a:solidFill>
              </a:rPr>
              <a:t>35.91%</a:t>
            </a:r>
          </a:p>
        </p:txBody>
      </p:sp>
      <p:cxnSp>
        <p:nvCxnSpPr>
          <p:cNvPr id="26" name="Conector recto de flecha 27">
            <a:extLst>
              <a:ext uri="{FF2B5EF4-FFF2-40B4-BE49-F238E27FC236}">
                <a16:creationId xmlns:a16="http://schemas.microsoft.com/office/drawing/2014/main" id="{66A14F72-3899-4F2C-8731-E642E18C4CFC}"/>
              </a:ext>
            </a:extLst>
          </p:cNvPr>
          <p:cNvCxnSpPr>
            <a:cxnSpLocks/>
          </p:cNvCxnSpPr>
          <p:nvPr/>
        </p:nvCxnSpPr>
        <p:spPr>
          <a:xfrm>
            <a:off x="10123368" y="3591180"/>
            <a:ext cx="0" cy="417251"/>
          </a:xfrm>
          <a:prstGeom prst="straightConnector1">
            <a:avLst/>
          </a:prstGeom>
          <a:ln w="19050">
            <a:solidFill>
              <a:srgbClr val="1388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8">
            <a:extLst>
              <a:ext uri="{FF2B5EF4-FFF2-40B4-BE49-F238E27FC236}">
                <a16:creationId xmlns:a16="http://schemas.microsoft.com/office/drawing/2014/main" id="{3CBC1813-0987-464B-9EE6-7DF44EDCAFC8}"/>
              </a:ext>
            </a:extLst>
          </p:cNvPr>
          <p:cNvSpPr txBox="1"/>
          <p:nvPr/>
        </p:nvSpPr>
        <p:spPr>
          <a:xfrm>
            <a:off x="9752035" y="3304464"/>
            <a:ext cx="665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solidFill>
                  <a:srgbClr val="1B874D"/>
                </a:solidFill>
              </a:rPr>
              <a:t>37.98%</a:t>
            </a:r>
          </a:p>
        </p:txBody>
      </p:sp>
      <p:cxnSp>
        <p:nvCxnSpPr>
          <p:cNvPr id="28" name="Conector recto de flecha 29">
            <a:extLst>
              <a:ext uri="{FF2B5EF4-FFF2-40B4-BE49-F238E27FC236}">
                <a16:creationId xmlns:a16="http://schemas.microsoft.com/office/drawing/2014/main" id="{7E8AD282-EEC7-4A8F-A5B3-DB5BC9C04BC3}"/>
              </a:ext>
            </a:extLst>
          </p:cNvPr>
          <p:cNvCxnSpPr/>
          <p:nvPr/>
        </p:nvCxnSpPr>
        <p:spPr>
          <a:xfrm flipV="1">
            <a:off x="2477811" y="4852562"/>
            <a:ext cx="0" cy="4172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30">
            <a:extLst>
              <a:ext uri="{FF2B5EF4-FFF2-40B4-BE49-F238E27FC236}">
                <a16:creationId xmlns:a16="http://schemas.microsoft.com/office/drawing/2014/main" id="{072586FE-606D-4088-AC6E-F4FB6617FE52}"/>
              </a:ext>
            </a:extLst>
          </p:cNvPr>
          <p:cNvSpPr txBox="1"/>
          <p:nvPr/>
        </p:nvSpPr>
        <p:spPr>
          <a:xfrm>
            <a:off x="2144898" y="4561447"/>
            <a:ext cx="665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solidFill>
                  <a:srgbClr val="FF0000"/>
                </a:solidFill>
              </a:rPr>
              <a:t>2.77%</a:t>
            </a:r>
          </a:p>
        </p:txBody>
      </p:sp>
      <p:cxnSp>
        <p:nvCxnSpPr>
          <p:cNvPr id="30" name="Conector recto de flecha 31">
            <a:extLst>
              <a:ext uri="{FF2B5EF4-FFF2-40B4-BE49-F238E27FC236}">
                <a16:creationId xmlns:a16="http://schemas.microsoft.com/office/drawing/2014/main" id="{CDE68B38-ED93-463D-8CA0-45F5A8BE1B25}"/>
              </a:ext>
            </a:extLst>
          </p:cNvPr>
          <p:cNvCxnSpPr>
            <a:cxnSpLocks/>
          </p:cNvCxnSpPr>
          <p:nvPr/>
        </p:nvCxnSpPr>
        <p:spPr>
          <a:xfrm>
            <a:off x="5036512" y="5061187"/>
            <a:ext cx="0" cy="417251"/>
          </a:xfrm>
          <a:prstGeom prst="straightConnector1">
            <a:avLst/>
          </a:prstGeom>
          <a:ln w="19050">
            <a:solidFill>
              <a:srgbClr val="1388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2">
            <a:extLst>
              <a:ext uri="{FF2B5EF4-FFF2-40B4-BE49-F238E27FC236}">
                <a16:creationId xmlns:a16="http://schemas.microsoft.com/office/drawing/2014/main" id="{65065D01-C971-4CFE-A952-6CE5B2E5ED6D}"/>
              </a:ext>
            </a:extLst>
          </p:cNvPr>
          <p:cNvSpPr txBox="1"/>
          <p:nvPr/>
        </p:nvSpPr>
        <p:spPr>
          <a:xfrm>
            <a:off x="4665179" y="4774471"/>
            <a:ext cx="665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solidFill>
                  <a:srgbClr val="1B874D"/>
                </a:solidFill>
              </a:rPr>
              <a:t>13.62%</a:t>
            </a:r>
          </a:p>
        </p:txBody>
      </p:sp>
      <p:cxnSp>
        <p:nvCxnSpPr>
          <p:cNvPr id="32" name="Conector recto de flecha 33">
            <a:extLst>
              <a:ext uri="{FF2B5EF4-FFF2-40B4-BE49-F238E27FC236}">
                <a16:creationId xmlns:a16="http://schemas.microsoft.com/office/drawing/2014/main" id="{69BDC639-D34A-4F74-B986-74A53D3747C2}"/>
              </a:ext>
            </a:extLst>
          </p:cNvPr>
          <p:cNvCxnSpPr>
            <a:cxnSpLocks/>
          </p:cNvCxnSpPr>
          <p:nvPr/>
        </p:nvCxnSpPr>
        <p:spPr>
          <a:xfrm>
            <a:off x="7556793" y="5061187"/>
            <a:ext cx="0" cy="417251"/>
          </a:xfrm>
          <a:prstGeom prst="straightConnector1">
            <a:avLst/>
          </a:prstGeom>
          <a:ln w="19050">
            <a:solidFill>
              <a:srgbClr val="1388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4">
            <a:extLst>
              <a:ext uri="{FF2B5EF4-FFF2-40B4-BE49-F238E27FC236}">
                <a16:creationId xmlns:a16="http://schemas.microsoft.com/office/drawing/2014/main" id="{0FAF5518-1354-4EE8-A148-8A93AB3ED9AB}"/>
              </a:ext>
            </a:extLst>
          </p:cNvPr>
          <p:cNvSpPr txBox="1"/>
          <p:nvPr/>
        </p:nvSpPr>
        <p:spPr>
          <a:xfrm>
            <a:off x="7185460" y="4774471"/>
            <a:ext cx="665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solidFill>
                  <a:srgbClr val="1B874D"/>
                </a:solidFill>
              </a:rPr>
              <a:t>58.88%</a:t>
            </a:r>
          </a:p>
        </p:txBody>
      </p:sp>
      <p:cxnSp>
        <p:nvCxnSpPr>
          <p:cNvPr id="34" name="Conector recto de flecha 35">
            <a:extLst>
              <a:ext uri="{FF2B5EF4-FFF2-40B4-BE49-F238E27FC236}">
                <a16:creationId xmlns:a16="http://schemas.microsoft.com/office/drawing/2014/main" id="{ED08A6E4-B746-42E3-8F0D-9F4F04C6BA3C}"/>
              </a:ext>
            </a:extLst>
          </p:cNvPr>
          <p:cNvCxnSpPr>
            <a:cxnSpLocks/>
          </p:cNvCxnSpPr>
          <p:nvPr/>
        </p:nvCxnSpPr>
        <p:spPr>
          <a:xfrm>
            <a:off x="10108695" y="5061187"/>
            <a:ext cx="0" cy="417251"/>
          </a:xfrm>
          <a:prstGeom prst="straightConnector1">
            <a:avLst/>
          </a:prstGeom>
          <a:ln w="19050">
            <a:solidFill>
              <a:srgbClr val="1388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6">
            <a:extLst>
              <a:ext uri="{FF2B5EF4-FFF2-40B4-BE49-F238E27FC236}">
                <a16:creationId xmlns:a16="http://schemas.microsoft.com/office/drawing/2014/main" id="{E06B2095-04CE-4372-A41B-7F02F054DDCE}"/>
              </a:ext>
            </a:extLst>
          </p:cNvPr>
          <p:cNvSpPr txBox="1"/>
          <p:nvPr/>
        </p:nvSpPr>
        <p:spPr>
          <a:xfrm>
            <a:off x="9737362" y="4774471"/>
            <a:ext cx="665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>
                <a:solidFill>
                  <a:srgbClr val="1B874D"/>
                </a:solidFill>
              </a:rPr>
              <a:t>37.79%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14AE67BE-4591-46FC-94A8-9EE488FB6D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0" y="378086"/>
            <a:ext cx="2353820" cy="572802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E9D473D4-5E48-4EB2-A0AA-BBB242D988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855" y="2604798"/>
            <a:ext cx="1344526" cy="1344526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6A14AC26-E49B-4932-86E7-F01A915DC9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31" y="4490949"/>
            <a:ext cx="1431990" cy="95533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67A6FB05-E264-BB3C-5BD2-F5D68457C2B5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5BC97586-AF92-0ACE-D9D0-6335B65EAB89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4" name="Imagem 3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2E5ACBEE-5436-00FE-557A-B2B827395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89894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BE58036-AA44-45B6-A88E-949212E90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4847664"/>
            <a:ext cx="3520912" cy="8568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5E53BE3-04AD-4D41-BEC0-ED094C6E3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9" y="369847"/>
            <a:ext cx="3085958" cy="2058756"/>
          </a:xfrm>
          <a:prstGeom prst="rect">
            <a:avLst/>
          </a:prstGeom>
        </p:spPr>
      </p:pic>
      <p:sp>
        <p:nvSpPr>
          <p:cNvPr id="7" name="CuadroTexto 118">
            <a:extLst>
              <a:ext uri="{FF2B5EF4-FFF2-40B4-BE49-F238E27FC236}">
                <a16:creationId xmlns:a16="http://schemas.microsoft.com/office/drawing/2014/main" id="{28422C78-1630-46A2-AE8A-7D165FB11548}"/>
              </a:ext>
            </a:extLst>
          </p:cNvPr>
          <p:cNvSpPr txBox="1"/>
          <p:nvPr/>
        </p:nvSpPr>
        <p:spPr>
          <a:xfrm>
            <a:off x="329903" y="3495740"/>
            <a:ext cx="4310708" cy="83099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PROTOCOLO JOÃO PESSOA</a:t>
            </a:r>
          </a:p>
          <a:p>
            <a:r>
              <a:rPr lang="pt-BR" sz="1600" dirty="0">
                <a:solidFill>
                  <a:schemeClr val="tx1"/>
                </a:solidFill>
              </a:rPr>
              <a:t>26/04/2021 – 13/05/2021</a:t>
            </a:r>
          </a:p>
          <a:p>
            <a:r>
              <a:rPr lang="pt-BR" sz="1600" dirty="0">
                <a:solidFill>
                  <a:schemeClr val="tx1"/>
                </a:solidFill>
              </a:rPr>
              <a:t>DIESEL S10</a:t>
            </a:r>
            <a:endParaRPr sz="1600" dirty="0">
              <a:solidFill>
                <a:schemeClr val="tx1"/>
              </a:solidFill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46DD7CE-37E2-4828-97CC-E9CDC102FA01}"/>
              </a:ext>
            </a:extLst>
          </p:cNvPr>
          <p:cNvCxnSpPr>
            <a:cxnSpLocks/>
          </p:cNvCxnSpPr>
          <p:nvPr/>
        </p:nvCxnSpPr>
        <p:spPr>
          <a:xfrm>
            <a:off x="4715436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3664C58-0840-4055-9DBD-43AB9CCC7626}"/>
              </a:ext>
            </a:extLst>
          </p:cNvPr>
          <p:cNvCxnSpPr>
            <a:cxnSpLocks/>
          </p:cNvCxnSpPr>
          <p:nvPr/>
        </p:nvCxnSpPr>
        <p:spPr>
          <a:xfrm>
            <a:off x="4787154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6" name="Picture 2" descr="Autódromo Internacional da Paraíba – Wikipédia, a enciclopédia livre">
            <a:extLst>
              <a:ext uri="{FF2B5EF4-FFF2-40B4-BE49-F238E27FC236}">
                <a16:creationId xmlns:a16="http://schemas.microsoft.com/office/drawing/2014/main" id="{270A74F3-27E5-4509-9829-A22076A3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57" y="2505140"/>
            <a:ext cx="1600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BE4CEFE-36EC-469F-B1D9-28AA472E8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818" y="623374"/>
            <a:ext cx="5175514" cy="3057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C087218-7068-49EA-B65B-CE67D2DE4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1769" y="3495740"/>
            <a:ext cx="4941288" cy="3150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464798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46DD7CE-37E2-4828-97CC-E9CDC102FA01}"/>
              </a:ext>
            </a:extLst>
          </p:cNvPr>
          <p:cNvCxnSpPr>
            <a:cxnSpLocks/>
          </p:cNvCxnSpPr>
          <p:nvPr/>
        </p:nvCxnSpPr>
        <p:spPr>
          <a:xfrm>
            <a:off x="4715436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3664C58-0840-4055-9DBD-43AB9CCC7626}"/>
              </a:ext>
            </a:extLst>
          </p:cNvPr>
          <p:cNvCxnSpPr>
            <a:cxnSpLocks/>
          </p:cNvCxnSpPr>
          <p:nvPr/>
        </p:nvCxnSpPr>
        <p:spPr>
          <a:xfrm>
            <a:off x="4787154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785F06D4-7CC2-43E6-A254-883D8A2A2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64" y="0"/>
            <a:ext cx="5153121" cy="666874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F38843F-9283-4615-BA6B-539015B5223B}"/>
              </a:ext>
            </a:extLst>
          </p:cNvPr>
          <p:cNvSpPr/>
          <p:nvPr/>
        </p:nvSpPr>
        <p:spPr>
          <a:xfrm>
            <a:off x="4787154" y="0"/>
            <a:ext cx="7404843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ED4B509-632E-41BB-840E-EFA84F740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4847664"/>
            <a:ext cx="3520912" cy="85681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48296C6-7400-490D-895B-172AE90E0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9" y="369847"/>
            <a:ext cx="3085958" cy="2058756"/>
          </a:xfrm>
          <a:prstGeom prst="rect">
            <a:avLst/>
          </a:prstGeom>
        </p:spPr>
      </p:pic>
      <p:sp>
        <p:nvSpPr>
          <p:cNvPr id="16" name="CuadroTexto 118">
            <a:extLst>
              <a:ext uri="{FF2B5EF4-FFF2-40B4-BE49-F238E27FC236}">
                <a16:creationId xmlns:a16="http://schemas.microsoft.com/office/drawing/2014/main" id="{143E78DB-A7CE-43B5-B66C-9E5BCEA2E541}"/>
              </a:ext>
            </a:extLst>
          </p:cNvPr>
          <p:cNvSpPr txBox="1"/>
          <p:nvPr/>
        </p:nvSpPr>
        <p:spPr>
          <a:xfrm>
            <a:off x="329903" y="3495740"/>
            <a:ext cx="4310708" cy="83099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PROTOCOLO JOÃO PESSOA</a:t>
            </a:r>
          </a:p>
          <a:p>
            <a:r>
              <a:rPr lang="pt-BR" sz="1600" dirty="0">
                <a:solidFill>
                  <a:schemeClr val="tx1"/>
                </a:solidFill>
              </a:rPr>
              <a:t>26/04/2021 – 13/05/2021</a:t>
            </a:r>
          </a:p>
          <a:p>
            <a:r>
              <a:rPr lang="pt-BR" sz="1600" dirty="0">
                <a:solidFill>
                  <a:schemeClr val="tx1"/>
                </a:solidFill>
              </a:rPr>
              <a:t>DIESEL S10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17" name="Picture 2" descr="Autódromo Internacional da Paraíba – Wikipédia, a enciclopédia livre">
            <a:extLst>
              <a:ext uri="{FF2B5EF4-FFF2-40B4-BE49-F238E27FC236}">
                <a16:creationId xmlns:a16="http://schemas.microsoft.com/office/drawing/2014/main" id="{0954D5B6-EE36-4AFF-86FE-DD081573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57" y="2505140"/>
            <a:ext cx="1600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DC612DE-65B3-4157-B9E2-45060A30ECDA}"/>
              </a:ext>
            </a:extLst>
          </p:cNvPr>
          <p:cNvGrpSpPr/>
          <p:nvPr/>
        </p:nvGrpSpPr>
        <p:grpSpPr>
          <a:xfrm>
            <a:off x="4966920" y="2010453"/>
            <a:ext cx="7045309" cy="4632560"/>
            <a:chOff x="4966920" y="2168543"/>
            <a:chExt cx="7045309" cy="4632560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6E448F4-DA10-4698-9E0B-127FA7D86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5" t="10411" r="6400" b="69291"/>
            <a:stretch/>
          </p:blipFill>
          <p:spPr>
            <a:xfrm>
              <a:off x="4966921" y="2168543"/>
              <a:ext cx="7045308" cy="2287832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8B30B3B-3C1C-4865-BA50-54A006373EC4}"/>
                </a:ext>
              </a:extLst>
            </p:cNvPr>
            <p:cNvSpPr/>
            <p:nvPr/>
          </p:nvSpPr>
          <p:spPr>
            <a:xfrm>
              <a:off x="4966920" y="4513271"/>
              <a:ext cx="7045305" cy="22878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00D2B179-EADC-45BD-B40B-8761D47AB4CC}"/>
                </a:ext>
              </a:extLst>
            </p:cNvPr>
            <p:cNvSpPr txBox="1"/>
            <p:nvPr/>
          </p:nvSpPr>
          <p:spPr>
            <a:xfrm>
              <a:off x="5117270" y="4519201"/>
              <a:ext cx="320055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2400" dirty="0">
                  <a:solidFill>
                    <a:srgbClr val="1388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EFICIÊNCIA ENERGÉTICA:</a:t>
              </a:r>
              <a:endParaRPr kumimoji="0" lang="pt-BR" sz="2400" b="0" i="0" strike="noStrike" cap="none" spc="0" normalizeH="0" baseline="0" dirty="0">
                <a:ln>
                  <a:noFill/>
                </a:ln>
                <a:solidFill>
                  <a:srgbClr val="1388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Calibri"/>
              </a:endParaRPr>
            </a:p>
          </p:txBody>
        </p:sp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354D3023-F897-4870-8CA5-F908EC9B1EAC}"/>
                </a:ext>
              </a:extLst>
            </p:cNvPr>
            <p:cNvSpPr/>
            <p:nvPr/>
          </p:nvSpPr>
          <p:spPr>
            <a:xfrm>
              <a:off x="7130300" y="5238905"/>
              <a:ext cx="1187524" cy="128259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1B5B3680-BD05-468F-BF1B-F7D9B95E9D2F}"/>
                </a:ext>
              </a:extLst>
            </p:cNvPr>
            <p:cNvSpPr/>
            <p:nvPr/>
          </p:nvSpPr>
          <p:spPr>
            <a:xfrm>
              <a:off x="8529983" y="4620030"/>
              <a:ext cx="1187524" cy="1901469"/>
            </a:xfrm>
            <a:prstGeom prst="roundRect">
              <a:avLst/>
            </a:prstGeom>
            <a:solidFill>
              <a:srgbClr val="2C8848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4E6AAF8-7737-4FEF-B325-DE723E29742E}"/>
                </a:ext>
              </a:extLst>
            </p:cNvPr>
            <p:cNvSpPr txBox="1"/>
            <p:nvPr/>
          </p:nvSpPr>
          <p:spPr>
            <a:xfrm>
              <a:off x="8577032" y="5315298"/>
              <a:ext cx="133663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+ 15,86 %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C77D60CA-0E1D-4A44-85E6-679DD0CC8632}"/>
                </a:ext>
              </a:extLst>
            </p:cNvPr>
            <p:cNvSpPr txBox="1"/>
            <p:nvPr/>
          </p:nvSpPr>
          <p:spPr>
            <a:xfrm>
              <a:off x="7297183" y="6244502"/>
              <a:ext cx="853758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LINHA BASE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FEC3A940-818B-4AD8-B3D2-23911B46E33E}"/>
                </a:ext>
              </a:extLst>
            </p:cNvPr>
            <p:cNvSpPr txBox="1"/>
            <p:nvPr/>
          </p:nvSpPr>
          <p:spPr>
            <a:xfrm>
              <a:off x="8696923" y="6258693"/>
              <a:ext cx="884214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GREEN PLUS</a:t>
              </a:r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EEF68D71-6399-4481-9ED1-CA691468C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40" y="5101431"/>
            <a:ext cx="1059184" cy="10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86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A2C4378-8C47-4BCE-B088-73DA4707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CFB4216-9288-D889-6A18-B3FDD9F2594F}"/>
              </a:ext>
            </a:extLst>
          </p:cNvPr>
          <p:cNvSpPr/>
          <p:nvPr/>
        </p:nvSpPr>
        <p:spPr>
          <a:xfrm>
            <a:off x="0" y="5935579"/>
            <a:ext cx="689811" cy="922421"/>
          </a:xfrm>
          <a:prstGeom prst="roundRect">
            <a:avLst/>
          </a:prstGeom>
          <a:solidFill>
            <a:srgbClr val="5D5D6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9" name="Imagem 18" descr="Logotipo, Ícone, nome da empresa&#10;&#10;Descrição gerada automaticamente">
            <a:extLst>
              <a:ext uri="{FF2B5EF4-FFF2-40B4-BE49-F238E27FC236}">
                <a16:creationId xmlns:a16="http://schemas.microsoft.com/office/drawing/2014/main" id="{6EED3893-55AD-E446-C9AA-957597567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082" y="6395981"/>
            <a:ext cx="429432" cy="3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52572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46DD7CE-37E2-4828-97CC-E9CDC102FA01}"/>
              </a:ext>
            </a:extLst>
          </p:cNvPr>
          <p:cNvCxnSpPr>
            <a:cxnSpLocks/>
          </p:cNvCxnSpPr>
          <p:nvPr/>
        </p:nvCxnSpPr>
        <p:spPr>
          <a:xfrm>
            <a:off x="4715436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3664C58-0840-4055-9DBD-43AB9CCC7626}"/>
              </a:ext>
            </a:extLst>
          </p:cNvPr>
          <p:cNvCxnSpPr>
            <a:cxnSpLocks/>
          </p:cNvCxnSpPr>
          <p:nvPr/>
        </p:nvCxnSpPr>
        <p:spPr>
          <a:xfrm>
            <a:off x="4787154" y="977153"/>
            <a:ext cx="0" cy="4670612"/>
          </a:xfrm>
          <a:prstGeom prst="line">
            <a:avLst/>
          </a:prstGeom>
          <a:noFill/>
          <a:ln w="12700" cap="flat">
            <a:solidFill>
              <a:srgbClr val="13884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DED4B509-632E-41BB-840E-EFA84F740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4847664"/>
            <a:ext cx="3520912" cy="85681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48296C6-7400-490D-895B-172AE90E0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9" y="369847"/>
            <a:ext cx="3085958" cy="2058756"/>
          </a:xfrm>
          <a:prstGeom prst="rect">
            <a:avLst/>
          </a:prstGeom>
        </p:spPr>
      </p:pic>
      <p:sp>
        <p:nvSpPr>
          <p:cNvPr id="16" name="CuadroTexto 118">
            <a:extLst>
              <a:ext uri="{FF2B5EF4-FFF2-40B4-BE49-F238E27FC236}">
                <a16:creationId xmlns:a16="http://schemas.microsoft.com/office/drawing/2014/main" id="{143E78DB-A7CE-43B5-B66C-9E5BCEA2E541}"/>
              </a:ext>
            </a:extLst>
          </p:cNvPr>
          <p:cNvSpPr txBox="1"/>
          <p:nvPr/>
        </p:nvSpPr>
        <p:spPr>
          <a:xfrm>
            <a:off x="329903" y="3495740"/>
            <a:ext cx="4310708" cy="830993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PROTOCOLO JOÃO PESSOA</a:t>
            </a:r>
          </a:p>
          <a:p>
            <a:r>
              <a:rPr lang="pt-BR" sz="1600" dirty="0">
                <a:solidFill>
                  <a:schemeClr val="tx1"/>
                </a:solidFill>
              </a:rPr>
              <a:t>26/04/2021 – 13/05/2021</a:t>
            </a:r>
          </a:p>
          <a:p>
            <a:r>
              <a:rPr lang="pt-BR" sz="1600" dirty="0">
                <a:solidFill>
                  <a:schemeClr val="tx1"/>
                </a:solidFill>
              </a:rPr>
              <a:t>DIESEL S10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17" name="Picture 2" descr="Autódromo Internacional da Paraíba – Wikipédia, a enciclopédia livre">
            <a:extLst>
              <a:ext uri="{FF2B5EF4-FFF2-40B4-BE49-F238E27FC236}">
                <a16:creationId xmlns:a16="http://schemas.microsoft.com/office/drawing/2014/main" id="{0954D5B6-EE36-4AFF-86FE-DD081573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57" y="2505140"/>
            <a:ext cx="1600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EF68D71-6399-4481-9ED1-CA691468C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40" y="5101431"/>
            <a:ext cx="1059184" cy="1059184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E237A3FE-DC71-45AF-91BB-0C21EF3D76D2}"/>
              </a:ext>
            </a:extLst>
          </p:cNvPr>
          <p:cNvGrpSpPr/>
          <p:nvPr/>
        </p:nvGrpSpPr>
        <p:grpSpPr>
          <a:xfrm>
            <a:off x="5355650" y="2301165"/>
            <a:ext cx="2025568" cy="2025568"/>
            <a:chOff x="5355650" y="2301165"/>
            <a:chExt cx="2025568" cy="2025568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D65F32F6-97CB-4686-8306-D6814651867F}"/>
                </a:ext>
              </a:extLst>
            </p:cNvPr>
            <p:cNvSpPr/>
            <p:nvPr/>
          </p:nvSpPr>
          <p:spPr>
            <a:xfrm>
              <a:off x="5355650" y="2301165"/>
              <a:ext cx="2025568" cy="2025568"/>
            </a:xfrm>
            <a:prstGeom prst="ellipse">
              <a:avLst/>
            </a:prstGeom>
            <a:solidFill>
              <a:srgbClr val="1B874D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E66AD74-ABEA-475D-B855-FE1A02C16A08}"/>
                </a:ext>
              </a:extLst>
            </p:cNvPr>
            <p:cNvSpPr txBox="1"/>
            <p:nvPr/>
          </p:nvSpPr>
          <p:spPr>
            <a:xfrm>
              <a:off x="5936568" y="2415667"/>
              <a:ext cx="796050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CO2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9AD646B6-B9B4-405E-A95A-F3589E9A88DF}"/>
                </a:ext>
              </a:extLst>
            </p:cNvPr>
            <p:cNvSpPr txBox="1"/>
            <p:nvPr/>
          </p:nvSpPr>
          <p:spPr>
            <a:xfrm>
              <a:off x="5611336" y="3025385"/>
              <a:ext cx="151419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+ 4,82 %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A2E810E-3EC4-4E9E-975D-829DA3609225}"/>
              </a:ext>
            </a:extLst>
          </p:cNvPr>
          <p:cNvGrpSpPr/>
          <p:nvPr/>
        </p:nvGrpSpPr>
        <p:grpSpPr>
          <a:xfrm>
            <a:off x="7451573" y="2301165"/>
            <a:ext cx="2025568" cy="2025568"/>
            <a:chOff x="7451573" y="2301165"/>
            <a:chExt cx="2025568" cy="2025568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95288283-91A4-4A00-9012-5535D3F6DBB7}"/>
                </a:ext>
              </a:extLst>
            </p:cNvPr>
            <p:cNvSpPr/>
            <p:nvPr/>
          </p:nvSpPr>
          <p:spPr>
            <a:xfrm>
              <a:off x="7451573" y="2301165"/>
              <a:ext cx="2025568" cy="2025568"/>
            </a:xfrm>
            <a:prstGeom prst="ellipse">
              <a:avLst/>
            </a:prstGeom>
            <a:solidFill>
              <a:srgbClr val="1B874D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F98B9FD9-457E-4A5F-BE61-BF323A89F7C7}"/>
                </a:ext>
              </a:extLst>
            </p:cNvPr>
            <p:cNvSpPr txBox="1"/>
            <p:nvPr/>
          </p:nvSpPr>
          <p:spPr>
            <a:xfrm>
              <a:off x="8170527" y="2428603"/>
              <a:ext cx="58765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CO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3FD895-AB60-4B1D-8BCA-28F2DF6E411B}"/>
                </a:ext>
              </a:extLst>
            </p:cNvPr>
            <p:cNvSpPr txBox="1"/>
            <p:nvPr/>
          </p:nvSpPr>
          <p:spPr>
            <a:xfrm>
              <a:off x="7635753" y="3013376"/>
              <a:ext cx="164243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- 36,80 %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F76B5BF-CA0F-4775-84E6-959BEA4B431E}"/>
              </a:ext>
            </a:extLst>
          </p:cNvPr>
          <p:cNvGrpSpPr/>
          <p:nvPr/>
        </p:nvGrpSpPr>
        <p:grpSpPr>
          <a:xfrm>
            <a:off x="9547496" y="2301165"/>
            <a:ext cx="2025568" cy="2025568"/>
            <a:chOff x="9547496" y="2301165"/>
            <a:chExt cx="2025568" cy="2025568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713B9487-0F4F-4A16-B656-903B27C9A554}"/>
                </a:ext>
              </a:extLst>
            </p:cNvPr>
            <p:cNvSpPr/>
            <p:nvPr/>
          </p:nvSpPr>
          <p:spPr>
            <a:xfrm>
              <a:off x="9547496" y="2301165"/>
              <a:ext cx="2025568" cy="2025568"/>
            </a:xfrm>
            <a:prstGeom prst="ellipse">
              <a:avLst/>
            </a:prstGeom>
            <a:solidFill>
              <a:srgbClr val="1B874D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E5E1973E-0076-4216-A6C2-C2BA87172E97}"/>
                </a:ext>
              </a:extLst>
            </p:cNvPr>
            <p:cNvSpPr txBox="1"/>
            <p:nvPr/>
          </p:nvSpPr>
          <p:spPr>
            <a:xfrm>
              <a:off x="10150679" y="2415667"/>
              <a:ext cx="98416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NOX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18F8B86D-D85A-4241-A184-B50552598F77}"/>
                </a:ext>
              </a:extLst>
            </p:cNvPr>
            <p:cNvSpPr txBox="1"/>
            <p:nvPr/>
          </p:nvSpPr>
          <p:spPr>
            <a:xfrm>
              <a:off x="9972225" y="3025385"/>
              <a:ext cx="1341071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-6,40 %</a:t>
              </a:r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BB257F0-759D-4ECA-8EBF-D6801F32C492}"/>
              </a:ext>
            </a:extLst>
          </p:cNvPr>
          <p:cNvSpPr txBox="1"/>
          <p:nvPr/>
        </p:nvSpPr>
        <p:spPr>
          <a:xfrm>
            <a:off x="6788931" y="941694"/>
            <a:ext cx="355000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200" b="1" dirty="0">
                <a:solidFill>
                  <a:srgbClr val="1B874D"/>
                </a:solidFill>
              </a:rPr>
              <a:t>ANÁLISE DOS GASES</a:t>
            </a:r>
            <a:endParaRPr kumimoji="0" lang="pt-BR" sz="3200" b="1" i="0" u="none" strike="noStrike" cap="none" spc="0" normalizeH="0" baseline="0" dirty="0">
              <a:ln>
                <a:noFill/>
              </a:ln>
              <a:solidFill>
                <a:srgbClr val="1B874D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46130BF-6B1E-803F-57CA-0BCE42E71565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1DFFC65-CBFD-7AC1-0CBD-B2908E6F1F03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5" name="Imagem 4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363363DA-1997-440A-FD9E-5B2736A03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8761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CuadroTexto 8"/>
          <p:cNvSpPr txBox="1"/>
          <p:nvPr/>
        </p:nvSpPr>
        <p:spPr>
          <a:xfrm>
            <a:off x="0" y="451096"/>
            <a:ext cx="12192000" cy="523220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COMBUSTÍVEL DE TRANSIÇÃO ENERGÉTICA EM NAVIOS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5" name="Imagen 10" descr="Imagen 10"/>
          <p:cNvPicPr>
            <a:picLocks noChangeAspect="1"/>
          </p:cNvPicPr>
          <p:nvPr/>
        </p:nvPicPr>
        <p:blipFill>
          <a:blip r:embed="rId2"/>
          <a:srcRect l="10051" t="6669" r="762" b="5462"/>
          <a:stretch>
            <a:fillRect/>
          </a:stretch>
        </p:blipFill>
        <p:spPr>
          <a:xfrm>
            <a:off x="1349281" y="1138187"/>
            <a:ext cx="3826305" cy="2143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Imagen 11" descr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659" y="1138270"/>
            <a:ext cx="3725708" cy="2143752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Rectángulo 13"/>
          <p:cNvSpPr txBox="1"/>
          <p:nvPr/>
        </p:nvSpPr>
        <p:spPr>
          <a:xfrm>
            <a:off x="3620884" y="3281679"/>
            <a:ext cx="4950232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0070C0"/>
                </a:solidFill>
              </a:defRPr>
            </a:lvl1pPr>
          </a:lstStyle>
          <a:p>
            <a:r>
              <a:t>https://biofriendly.com/test-results/selected-fuel-oil-tests/</a:t>
            </a:r>
          </a:p>
        </p:txBody>
      </p:sp>
      <p:pic>
        <p:nvPicPr>
          <p:cNvPr id="578" name="Imagen 14" descr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36" y="3716559"/>
            <a:ext cx="5408971" cy="2161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n 15" descr="Imagen 15"/>
          <p:cNvPicPr>
            <a:picLocks noChangeAspect="1"/>
          </p:cNvPicPr>
          <p:nvPr/>
        </p:nvPicPr>
        <p:blipFill>
          <a:blip r:embed="rId5"/>
          <a:srcRect l="5036" t="27938" r="5910" b="7323"/>
          <a:stretch>
            <a:fillRect/>
          </a:stretch>
        </p:blipFill>
        <p:spPr>
          <a:xfrm>
            <a:off x="6012815" y="3713274"/>
            <a:ext cx="5817447" cy="2377685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Rectángulo 16"/>
          <p:cNvSpPr txBox="1"/>
          <p:nvPr/>
        </p:nvSpPr>
        <p:spPr>
          <a:xfrm>
            <a:off x="723976" y="5892884"/>
            <a:ext cx="528884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0070C0"/>
                </a:solidFill>
              </a:defRPr>
            </a:lvl1pPr>
          </a:lstStyle>
          <a:p>
            <a:r>
              <a:t>http://test.biofriendly.com/testing/biofriendly_unicom_testing.php</a:t>
            </a:r>
          </a:p>
        </p:txBody>
      </p:sp>
      <p:sp>
        <p:nvSpPr>
          <p:cNvPr id="581" name="CuadroTexto 17"/>
          <p:cNvSpPr txBox="1"/>
          <p:nvPr/>
        </p:nvSpPr>
        <p:spPr>
          <a:xfrm>
            <a:off x="467476" y="1241945"/>
            <a:ext cx="256274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ARAFURA</a:t>
            </a:r>
          </a:p>
        </p:txBody>
      </p:sp>
      <p:sp>
        <p:nvSpPr>
          <p:cNvPr id="582" name="CuadroTexto 18"/>
          <p:cNvSpPr txBox="1"/>
          <p:nvPr/>
        </p:nvSpPr>
        <p:spPr>
          <a:xfrm>
            <a:off x="467476" y="3793513"/>
            <a:ext cx="256274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UNICOM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B8F3ACC-4B23-D02D-47CC-6863E160FEA2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21B8C024-B5A7-AD9D-3603-7644ED7CA7DB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4" name="Imagem 3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C797162A-C68F-1C8D-78E5-1589592A9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11880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4FD2548A-3E09-474E-9C75-4655CD99E399}"/>
              </a:ext>
            </a:extLst>
          </p:cNvPr>
          <p:cNvSpPr/>
          <p:nvPr/>
        </p:nvSpPr>
        <p:spPr>
          <a:xfrm>
            <a:off x="781235" y="4492599"/>
            <a:ext cx="8216574" cy="352750"/>
          </a:xfrm>
          <a:prstGeom prst="rect">
            <a:avLst/>
          </a:prstGeom>
          <a:solidFill>
            <a:srgbClr val="1D864E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0" y="30811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AUMENTO DA EFICIÊNCIA ENERGÉTICA EM NAVIOS</a:t>
            </a:r>
            <a:endParaRPr lang="es-MX" sz="3000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1814" r="4526" b="18337"/>
          <a:stretch/>
        </p:blipFill>
        <p:spPr>
          <a:xfrm>
            <a:off x="381640" y="1551788"/>
            <a:ext cx="4209394" cy="19283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22976" r="6423" b="7864"/>
          <a:stretch/>
        </p:blipFill>
        <p:spPr>
          <a:xfrm>
            <a:off x="4738409" y="1551788"/>
            <a:ext cx="3531476" cy="19319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4980" r="13775" b="11913"/>
          <a:stretch/>
        </p:blipFill>
        <p:spPr>
          <a:xfrm>
            <a:off x="8417260" y="1551789"/>
            <a:ext cx="3432496" cy="193195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21" r="8446" b="14750"/>
          <a:stretch/>
        </p:blipFill>
        <p:spPr>
          <a:xfrm>
            <a:off x="9446112" y="4885836"/>
            <a:ext cx="2042676" cy="11011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68754CD-8BBA-48C4-84C4-78ED623F47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6"/>
          <a:stretch/>
        </p:blipFill>
        <p:spPr>
          <a:xfrm>
            <a:off x="781234" y="4922823"/>
            <a:ext cx="8216574" cy="1123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57D3B7-6184-4938-9787-3B1B02D28E2F}"/>
              </a:ext>
            </a:extLst>
          </p:cNvPr>
          <p:cNvSpPr txBox="1"/>
          <p:nvPr/>
        </p:nvSpPr>
        <p:spPr>
          <a:xfrm>
            <a:off x="475490" y="3911366"/>
            <a:ext cx="113742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spc="0" normalizeH="0" baseline="0" dirty="0">
                <a:ln>
                  <a:noFill/>
                </a:ln>
                <a:solidFill>
                  <a:srgbClr val="1B874D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RESULTADOS DO INCREMENTO DA EFICIÊNCIA ENERGÉTICA DO COMBUSTÍVEL MARÍTMO COM O USO DO GREENPLUS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81CB5E1-B259-424F-AACF-7E19EA41DA4E}"/>
              </a:ext>
            </a:extLst>
          </p:cNvPr>
          <p:cNvSpPr txBox="1"/>
          <p:nvPr/>
        </p:nvSpPr>
        <p:spPr>
          <a:xfrm>
            <a:off x="1382543" y="4484309"/>
            <a:ext cx="7207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NAVIO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7E186B-C363-4F6E-B3F1-6D0A7E7B1D9B}"/>
              </a:ext>
            </a:extLst>
          </p:cNvPr>
          <p:cNvSpPr txBox="1"/>
          <p:nvPr/>
        </p:nvSpPr>
        <p:spPr>
          <a:xfrm>
            <a:off x="3307892" y="4518642"/>
            <a:ext cx="110703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LINHA BASE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F6275D-2EE4-49AE-885C-038F4F873C70}"/>
              </a:ext>
            </a:extLst>
          </p:cNvPr>
          <p:cNvSpPr txBox="1"/>
          <p:nvPr/>
        </p:nvSpPr>
        <p:spPr>
          <a:xfrm>
            <a:off x="5619565" y="4510942"/>
            <a:ext cx="55079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CTE *</a:t>
            </a:r>
            <a:endParaRPr kumimoji="0" lang="pt-BR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69AFB5E-3232-4E9A-B1F1-DFC150F89129}"/>
              </a:ext>
            </a:extLst>
          </p:cNvPr>
          <p:cNvSpPr txBox="1"/>
          <p:nvPr/>
        </p:nvSpPr>
        <p:spPr>
          <a:xfrm>
            <a:off x="6747835" y="4506797"/>
            <a:ext cx="224997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MELHORA DA EFICIÊNCIA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7C00A87-C853-473C-BEB2-2CB4ECA4442C}"/>
              </a:ext>
            </a:extLst>
          </p:cNvPr>
          <p:cNvSpPr txBox="1"/>
          <p:nvPr/>
        </p:nvSpPr>
        <p:spPr>
          <a:xfrm>
            <a:off x="4889521" y="6084629"/>
            <a:ext cx="428097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CTE – Combustível de Transição Energética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8CBFF5A-AF1C-70E7-1933-4F888AEA6BCD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D5470DD-338D-8CF8-F992-DB464E0E59C1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6" name="Imagem 15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65812147-7A3B-1E1A-7933-1DA2BF94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271024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3198375-0716-47F0-9B13-379D6C99F0B9}"/>
              </a:ext>
            </a:extLst>
          </p:cNvPr>
          <p:cNvSpPr txBox="1"/>
          <p:nvPr/>
        </p:nvSpPr>
        <p:spPr>
          <a:xfrm>
            <a:off x="2384612" y="4529488"/>
            <a:ext cx="7422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sym typeface="Arial Black"/>
              </a:rPr>
              <a:t>INOVAÇÃO BRASILEIRA EM NÍVEL GLOBAL</a:t>
            </a:r>
          </a:p>
          <a:p>
            <a:pPr algn="ctr"/>
            <a:r>
              <a:rPr lang="pt-BR" sz="24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sym typeface="Arial Black"/>
              </a:rPr>
              <a:t>COM GERAÇÃO DE ROYALTIES</a:t>
            </a:r>
            <a:endParaRPr lang="pt-BR" sz="2400" b="1" dirty="0"/>
          </a:p>
        </p:txBody>
      </p:sp>
      <p:sp>
        <p:nvSpPr>
          <p:cNvPr id="5" name="CuadroTexto 8">
            <a:extLst>
              <a:ext uri="{FF2B5EF4-FFF2-40B4-BE49-F238E27FC236}">
                <a16:creationId xmlns:a16="http://schemas.microsoft.com/office/drawing/2014/main" id="{4431C801-72E3-4961-82D8-E617B7434FED}"/>
              </a:ext>
            </a:extLst>
          </p:cNvPr>
          <p:cNvSpPr txBox="1"/>
          <p:nvPr/>
        </p:nvSpPr>
        <p:spPr>
          <a:xfrm>
            <a:off x="0" y="908296"/>
            <a:ext cx="12192000" cy="461665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COMBUSTÍVEL DE TRANSIÇÃO ENERGÉTICA NA AVIAÇÃO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9BBDB4A-EDFD-4F7F-8954-FA2EFCB81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17" y="1918517"/>
            <a:ext cx="3229557" cy="206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7917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1256923" y="225177"/>
            <a:ext cx="9678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COMBUSTÍVEL DE TRANSIÇÃO ENERGÉTICA</a:t>
            </a:r>
          </a:p>
          <a:p>
            <a:pPr algn="ctr"/>
            <a:r>
              <a:rPr lang="pt-BR" sz="3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 AVIAÇÃO</a:t>
            </a:r>
            <a:endParaRPr lang="es-MX" sz="3000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81CB5E1-B259-424F-AACF-7E19EA41DA4E}"/>
              </a:ext>
            </a:extLst>
          </p:cNvPr>
          <p:cNvSpPr txBox="1"/>
          <p:nvPr/>
        </p:nvSpPr>
        <p:spPr>
          <a:xfrm>
            <a:off x="1382543" y="4484309"/>
            <a:ext cx="7207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NAVIO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7E186B-C363-4F6E-B3F1-6D0A7E7B1D9B}"/>
              </a:ext>
            </a:extLst>
          </p:cNvPr>
          <p:cNvSpPr txBox="1"/>
          <p:nvPr/>
        </p:nvSpPr>
        <p:spPr>
          <a:xfrm>
            <a:off x="3307892" y="4518642"/>
            <a:ext cx="110703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LINHA BASE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69AFB5E-3232-4E9A-B1F1-DFC150F89129}"/>
              </a:ext>
            </a:extLst>
          </p:cNvPr>
          <p:cNvSpPr txBox="1"/>
          <p:nvPr/>
        </p:nvSpPr>
        <p:spPr>
          <a:xfrm>
            <a:off x="6747835" y="4506797"/>
            <a:ext cx="224997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MELHORA DA EFICIÊNCIA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CADBD7-552E-4480-8E35-116C69589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10" y="1496069"/>
            <a:ext cx="3743325" cy="75247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260D0F7-AE2E-4A69-828A-1D71EDBE1F0D}"/>
              </a:ext>
            </a:extLst>
          </p:cNvPr>
          <p:cNvSpPr txBox="1"/>
          <p:nvPr/>
        </p:nvSpPr>
        <p:spPr>
          <a:xfrm>
            <a:off x="3427548" y="1970028"/>
            <a:ext cx="12561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06 JAN 2021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98FF340-766F-4893-8DE8-10FAD1184ADF}"/>
              </a:ext>
            </a:extLst>
          </p:cNvPr>
          <p:cNvSpPr txBox="1"/>
          <p:nvPr/>
        </p:nvSpPr>
        <p:spPr>
          <a:xfrm>
            <a:off x="880938" y="2457325"/>
            <a:ext cx="9147695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pt-PT" altLang="pt-BR" sz="16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j-lt"/>
              </a:rPr>
              <a:t>EPA emite padrões para emissões de aeronaves</a:t>
            </a:r>
            <a:r>
              <a:rPr kumimoji="0" lang="pt-PT" altLang="pt-B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  <a:p>
            <a:r>
              <a:rPr kumimoji="0" lang="pt-PT" altLang="pt-BR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j-lt"/>
              </a:rPr>
              <a:t>A Agência de Proteção Ambiental dos Estados Unidos emitiu padrões de gases de efeito estufa </a:t>
            </a:r>
          </a:p>
          <a:p>
            <a:r>
              <a:rPr kumimoji="0" lang="pt-PT" altLang="pt-BR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j-lt"/>
              </a:rPr>
              <a:t>que se aplicarão a novas aeronaves. “Antecipamos que os fabricantes norte-americanos estariam </a:t>
            </a:r>
          </a:p>
          <a:p>
            <a:r>
              <a:rPr kumimoji="0" lang="pt-PT" altLang="pt-BR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j-lt"/>
              </a:rPr>
              <a:t>em desvantagem significativa se os EUA não adotassem padrões que estão harmonizados com os </a:t>
            </a:r>
          </a:p>
          <a:p>
            <a:r>
              <a:rPr kumimoji="0" lang="pt-PT" altLang="pt-BR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j-lt"/>
              </a:rPr>
              <a:t>padrões da ICAO para emissões de CO2”, segundo a agência.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C10FFF1B-1699-43F2-A18A-55F4DAAC9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26DF499-AE22-466C-AE64-53C3842E777F}"/>
              </a:ext>
            </a:extLst>
          </p:cNvPr>
          <p:cNvSpPr txBox="1"/>
          <p:nvPr/>
        </p:nvSpPr>
        <p:spPr>
          <a:xfrm>
            <a:off x="880938" y="4326579"/>
            <a:ext cx="9037087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Rolls-Royce mantém o desenvolvimento do </a:t>
            </a:r>
            <a:r>
              <a:rPr kumimoji="0" lang="pt-BR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UltraFan</a:t>
            </a:r>
            <a:r>
              <a:rPr kumimoji="0" lang="pt-B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no caminho certo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Roll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-Royce está construindo componentes para seu demonstrador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UltraFan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com planos para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concluir o desenvolvimento nesta década. O novo motor está sendo construído para reduzir as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emissões em 25% quando comparado com os motores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turbofan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Trent.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86C7645-74C6-42E5-9C1C-EE0BA4A93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" y="6340719"/>
            <a:ext cx="515567" cy="33033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5BF8D67-49ED-F533-01DC-5399C58E6DCB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1BD3FD4E-8988-0590-7AB2-9C1C702E351A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m 5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8241EF79-35EB-E4C6-9612-AEAFD0363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988706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358209-3195-4AEA-9A4C-17E7BDA84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78" y="0"/>
            <a:ext cx="4781444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05621E-BEB1-4583-96CF-941068182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562" y="0"/>
            <a:ext cx="493776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FC2A969-E098-4F44-97B4-942A08723E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4F9A54C-211F-4357-B460-C08686147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61" t="6559" b="61945"/>
          <a:stretch/>
        </p:blipFill>
        <p:spPr>
          <a:xfrm>
            <a:off x="461118" y="186612"/>
            <a:ext cx="5634884" cy="28555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57B6C8-F527-4FAE-A626-712D2A3E1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9" t="12917" r="4944" b="76389"/>
          <a:stretch/>
        </p:blipFill>
        <p:spPr>
          <a:xfrm>
            <a:off x="6277689" y="781049"/>
            <a:ext cx="5495212" cy="96964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5D989BC-5299-4558-8A8F-E3CA8D9A5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6" t="54863" b="37498"/>
          <a:stretch/>
        </p:blipFill>
        <p:spPr>
          <a:xfrm>
            <a:off x="546790" y="3865983"/>
            <a:ext cx="5549210" cy="69260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D8EBA31-18D9-4913-B8FD-9D6AF4C15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14" t="33613" r="4944" b="50000"/>
          <a:stretch/>
        </p:blipFill>
        <p:spPr>
          <a:xfrm>
            <a:off x="8877300" y="2657475"/>
            <a:ext cx="3018712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24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8573ACB-E8BF-4F8B-ADC7-58D65B48353C}"/>
              </a:ext>
            </a:extLst>
          </p:cNvPr>
          <p:cNvSpPr txBox="1"/>
          <p:nvPr/>
        </p:nvSpPr>
        <p:spPr>
          <a:xfrm>
            <a:off x="1070242" y="5232593"/>
            <a:ext cx="9789459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 AV GREEN</a:t>
            </a:r>
            <a:r>
              <a:rPr lang="pt-BR" sz="2000" dirty="0"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é uma inovação desenvolvida no Brasil a partir do conceito e utilizando a nanopartícula do catalisador Green Plus, porém direcionada para uma melhor catalisação dos </a:t>
            </a:r>
            <a:r>
              <a:rPr lang="pt-BR" sz="2000" dirty="0"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combustíveis aeronáuticos</a:t>
            </a:r>
            <a:r>
              <a:rPr kumimoji="0" lang="pt-BR" sz="2000" b="0" i="0" u="none" strike="noStrike" cap="none" spc="0" normalizeH="0" baseline="0" dirty="0">
                <a:ln>
                  <a:noFill/>
                </a:ln>
                <a:solidFill>
                  <a:srgbClr val="6969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visando o aumento do seu poder energético e a diminuição na emissão de gases poluentes.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AB4D2E-5A39-4A67-8EA3-E2DE5B6AF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90" y="2122334"/>
            <a:ext cx="1947322" cy="12991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2999A2A-D394-4909-9ACA-EA569865C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19" y="281230"/>
            <a:ext cx="1841907" cy="1637617"/>
          </a:xfrm>
          <a:prstGeom prst="rect">
            <a:avLst/>
          </a:prstGeom>
        </p:spPr>
      </p:pic>
      <p:pic>
        <p:nvPicPr>
          <p:cNvPr id="7" name="Imagen 13" descr="Imagen 13">
            <a:extLst>
              <a:ext uri="{FF2B5EF4-FFF2-40B4-BE49-F238E27FC236}">
                <a16:creationId xmlns:a16="http://schemas.microsoft.com/office/drawing/2014/main" id="{D6A13AD1-9E90-4FE4-BDA8-DC55753B3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317255" flipV="1">
            <a:off x="7039750" y="1504497"/>
            <a:ext cx="1405654" cy="510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n 13" descr="Imagen 13">
            <a:extLst>
              <a:ext uri="{FF2B5EF4-FFF2-40B4-BE49-F238E27FC236}">
                <a16:creationId xmlns:a16="http://schemas.microsoft.com/office/drawing/2014/main" id="{E82B39FD-1579-4E17-939C-BE8DF2404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46693" flipV="1">
            <a:off x="2980849" y="3757473"/>
            <a:ext cx="1405654" cy="510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n 6">
            <a:extLst>
              <a:ext uri="{FF2B5EF4-FFF2-40B4-BE49-F238E27FC236}">
                <a16:creationId xmlns:a16="http://schemas.microsoft.com/office/drawing/2014/main" id="{9BF8D656-1F4D-435C-A882-8E2F7F3F3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944" y="3461405"/>
            <a:ext cx="3350058" cy="186044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7BB6473-8398-4A46-ACA8-C45A79D3FB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68" y="4406801"/>
            <a:ext cx="652088" cy="649608"/>
          </a:xfrm>
          <a:prstGeom prst="rect">
            <a:avLst/>
          </a:prstGeom>
        </p:spPr>
      </p:pic>
      <p:pic>
        <p:nvPicPr>
          <p:cNvPr id="4" name="Imagen 13" descr="Imagen 13">
            <a:extLst>
              <a:ext uri="{FF2B5EF4-FFF2-40B4-BE49-F238E27FC236}">
                <a16:creationId xmlns:a16="http://schemas.microsoft.com/office/drawing/2014/main" id="{50A8EF70-F1FF-4644-84D0-D0CE35E6D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64493" flipV="1">
            <a:off x="7429410" y="3784664"/>
            <a:ext cx="1255874" cy="455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A07B1B3-919E-4858-987E-567BB52F71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45" y="2225228"/>
            <a:ext cx="1771398" cy="113496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687938C-9BBC-4DD6-95FF-2C8DDBA6C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" y="6340719"/>
            <a:ext cx="535475" cy="343089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C2C8CBE-3682-3922-2F83-4D50D58E825D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2D66B5A-979B-0CCE-90B6-DCD7C7879DF0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1" name="Imagem 10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0A6225E0-E9E1-0EFA-27F7-CEE5F60D4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320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6999093" y="4927072"/>
            <a:ext cx="565316" cy="881723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28510" y="323569"/>
            <a:ext cx="3035139" cy="628650"/>
          </a:xfrm>
        </p:spPr>
        <p:txBody>
          <a:bodyPr>
            <a:normAutofit fontScale="90000"/>
          </a:bodyPr>
          <a:lstStyle/>
          <a:p>
            <a:r>
              <a:rPr lang="es-ES_tradnl" sz="5400" b="1" dirty="0">
                <a:solidFill>
                  <a:srgbClr val="018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 que é </a:t>
            </a:r>
            <a:endParaRPr lang="es-ES_tradnl" sz="5400" dirty="0">
              <a:solidFill>
                <a:srgbClr val="0180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919105" y="3910907"/>
            <a:ext cx="6944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</a:rPr>
              <a:t>É um catalisador baseado em nanotecnologia líquida que é </a:t>
            </a:r>
            <a:r>
              <a:rPr lang="pt-BR" sz="2400" kern="1200" dirty="0">
                <a:solidFill>
                  <a:srgbClr val="01803D"/>
                </a:solidFill>
                <a:latin typeface="Calibri" panose="020F0502020204030204"/>
              </a:rPr>
              <a:t>agregado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</a:rPr>
              <a:t> aos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</a:rPr>
              <a:t> c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</a:rPr>
              <a:t>ombustíveis fósseis de aviação na proporção de 1/20.000 (50ppm).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</a:rPr>
              <a:t>Atua através de sua estrutura molecular, sem modificar suas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</a:rPr>
              <a:t>caracteríscas</a:t>
            </a:r>
            <a:r>
              <a:rPr lang="pt-BR" sz="2400" kern="1200" dirty="0">
                <a:solidFill>
                  <a:srgbClr val="01803D"/>
                </a:solidFill>
                <a:latin typeface="Calibri" panose="020F0502020204030204"/>
              </a:rPr>
              <a:t> 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</a:rPr>
              <a:t>físico-químicas, permitindo uma combustão  mais limpa e completa.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DDF347-D587-402A-9FD3-C0ADED42D877}"/>
              </a:ext>
            </a:extLst>
          </p:cNvPr>
          <p:cNvSpPr txBox="1"/>
          <p:nvPr/>
        </p:nvSpPr>
        <p:spPr>
          <a:xfrm>
            <a:off x="3172393" y="7279516"/>
            <a:ext cx="609755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555555"/>
                </a:solidFill>
                <a:effectLst/>
                <a:latin typeface="rawline"/>
              </a:rPr>
              <a:t>Imagem teste de voo / crédito SAAB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DA7F6B5-4790-4BBB-A992-78C361E8B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/>
          <a:stretch/>
        </p:blipFill>
        <p:spPr>
          <a:xfrm>
            <a:off x="697487" y="3675945"/>
            <a:ext cx="4031467" cy="267652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2EF7AB3-80ED-4F46-8D86-D1F4CE3C9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32" y="323569"/>
            <a:ext cx="3958058" cy="263870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8E612AD-A526-4E75-B1A8-82A6F3CAC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92" y="1121829"/>
            <a:ext cx="3648571" cy="2337696"/>
          </a:xfrm>
          <a:prstGeom prst="rect">
            <a:avLst/>
          </a:prstGeom>
        </p:spPr>
      </p:pic>
      <p:sp>
        <p:nvSpPr>
          <p:cNvPr id="23" name="3 Título">
            <a:extLst>
              <a:ext uri="{FF2B5EF4-FFF2-40B4-BE49-F238E27FC236}">
                <a16:creationId xmlns:a16="http://schemas.microsoft.com/office/drawing/2014/main" id="{9F7EB258-E405-4129-8F0F-1917D26DEC1C}"/>
              </a:ext>
            </a:extLst>
          </p:cNvPr>
          <p:cNvSpPr txBox="1">
            <a:spLocks/>
          </p:cNvSpPr>
          <p:nvPr/>
        </p:nvSpPr>
        <p:spPr>
          <a:xfrm>
            <a:off x="2757606" y="1047431"/>
            <a:ext cx="606043" cy="715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2500" lnSpcReduction="1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s-ES_tradnl" sz="5200" b="1" dirty="0">
                <a:solidFill>
                  <a:srgbClr val="018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  <a:endParaRPr lang="es-ES_tradnl" sz="4800" dirty="0">
              <a:solidFill>
                <a:srgbClr val="0180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7E8DFE4-4035-A0E3-5553-56837ADF24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2" y="6439177"/>
            <a:ext cx="535475" cy="343089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A6A16EB3-6D53-4D04-DAF6-35D06BEC25AD}"/>
              </a:ext>
            </a:extLst>
          </p:cNvPr>
          <p:cNvGrpSpPr/>
          <p:nvPr/>
        </p:nvGrpSpPr>
        <p:grpSpPr>
          <a:xfrm>
            <a:off x="697487" y="6439177"/>
            <a:ext cx="11412856" cy="380034"/>
            <a:chOff x="401062" y="6126133"/>
            <a:chExt cx="11412856" cy="380034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EEFFB1C1-C6B1-1E2B-CEB6-7EDE8810BA4B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13" name="Imagem 12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E7CC6BA8-E8AC-63C6-09B9-AD4C08A98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5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6999093" y="4927072"/>
            <a:ext cx="565316" cy="881723"/>
          </a:xfrm>
          <a:prstGeom prst="rect">
            <a:avLst/>
          </a:prstGeom>
          <a:solidFill>
            <a:srgbClr val="FFFFFF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31818" y="248551"/>
            <a:ext cx="5445082" cy="628650"/>
          </a:xfrm>
        </p:spPr>
        <p:txBody>
          <a:bodyPr>
            <a:normAutofit fontScale="90000"/>
          </a:bodyPr>
          <a:lstStyle/>
          <a:p>
            <a:r>
              <a:rPr lang="es-ES_tradnl" sz="5400" b="1" dirty="0" err="1">
                <a:solidFill>
                  <a:srgbClr val="018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Quais</a:t>
            </a:r>
            <a:r>
              <a:rPr lang="es-ES_tradnl" sz="5400" b="1" dirty="0">
                <a:solidFill>
                  <a:srgbClr val="018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objetivos  </a:t>
            </a:r>
            <a:endParaRPr lang="es-ES_tradnl" sz="5400" dirty="0">
              <a:solidFill>
                <a:srgbClr val="0180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DDF347-D587-402A-9FD3-C0ADED42D877}"/>
              </a:ext>
            </a:extLst>
          </p:cNvPr>
          <p:cNvSpPr txBox="1"/>
          <p:nvPr/>
        </p:nvSpPr>
        <p:spPr>
          <a:xfrm>
            <a:off x="3172393" y="7279516"/>
            <a:ext cx="609755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555555"/>
                </a:solidFill>
                <a:effectLst/>
                <a:latin typeface="rawline"/>
              </a:rPr>
              <a:t>Imagem teste de voo / crédito SAAB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DA7F6B5-4790-4BBB-A992-78C361E8B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/>
          <a:stretch/>
        </p:blipFill>
        <p:spPr>
          <a:xfrm>
            <a:off x="8020472" y="182477"/>
            <a:ext cx="4031467" cy="267652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2EF7AB3-80ED-4F46-8D86-D1F4CE3C9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8" y="3808140"/>
            <a:ext cx="3958058" cy="263870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8E612AD-A526-4E75-B1A8-82A6F3CAC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15" y="1151299"/>
            <a:ext cx="3648571" cy="2337696"/>
          </a:xfrm>
          <a:prstGeom prst="rect">
            <a:avLst/>
          </a:prstGeom>
        </p:spPr>
      </p:pic>
      <p:sp>
        <p:nvSpPr>
          <p:cNvPr id="23" name="3 Título">
            <a:extLst>
              <a:ext uri="{FF2B5EF4-FFF2-40B4-BE49-F238E27FC236}">
                <a16:creationId xmlns:a16="http://schemas.microsoft.com/office/drawing/2014/main" id="{9F7EB258-E405-4129-8F0F-1917D26DEC1C}"/>
              </a:ext>
            </a:extLst>
          </p:cNvPr>
          <p:cNvSpPr txBox="1">
            <a:spLocks/>
          </p:cNvSpPr>
          <p:nvPr/>
        </p:nvSpPr>
        <p:spPr>
          <a:xfrm>
            <a:off x="2793969" y="1070123"/>
            <a:ext cx="606043" cy="715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550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s-ES_tradnl" sz="5200" b="1" dirty="0">
                <a:solidFill>
                  <a:srgbClr val="018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</a:t>
            </a:r>
            <a:endParaRPr lang="es-ES_tradnl" sz="4800" dirty="0">
              <a:solidFill>
                <a:srgbClr val="0180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E49D600-1AFB-4394-BD96-CC3481187A4A}"/>
              </a:ext>
            </a:extLst>
          </p:cNvPr>
          <p:cNvSpPr txBox="1"/>
          <p:nvPr/>
        </p:nvSpPr>
        <p:spPr>
          <a:xfrm>
            <a:off x="4996678" y="3821384"/>
            <a:ext cx="6148386" cy="26254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Aumentar a eficiência energética do combustível</a:t>
            </a: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pt-BR" sz="1800" b="1" kern="1200" dirty="0">
              <a:solidFill>
                <a:srgbClr val="01803D"/>
              </a:solidFill>
              <a:latin typeface="Calibri" panose="020F0502020204030204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Aumentar a autonomia da aeronave </a:t>
            </a: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srgbClr val="0180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gases de efeito estufa</a:t>
            </a: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srgbClr val="0180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partículas PM 2.5</a:t>
            </a: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srgbClr val="0180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de carbono negro</a:t>
            </a: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_tradnl" sz="1800" b="1" i="0" u="none" strike="noStrike" kern="1200" cap="none" spc="0" normalizeH="0" baseline="0" noProof="0" dirty="0">
              <a:ln>
                <a:noFill/>
              </a:ln>
              <a:solidFill>
                <a:srgbClr val="0180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180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Reduzir as emissões dos demais poluentes</a:t>
            </a: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180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sz="1800" b="1" kern="1200" dirty="0">
                <a:solidFill>
                  <a:srgbClr val="01803D"/>
                </a:solidFill>
                <a:latin typeface="Calibri" panose="020F0502020204030204"/>
              </a:rPr>
              <a:t>Reduzir a assinatura infravermelha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180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F0EAB7-2251-469D-3358-23BACC0DCB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" y="6340719"/>
            <a:ext cx="535475" cy="343089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9687D783-3792-4777-2FD4-D698CE17021F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7C9140A0-5498-B2D9-CA28-CC2D5DE237C1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6" name="Imagem 5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612CC5D6-03B1-1C8D-AC39-259E2ACFF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8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BE0000-A689-4A74-83E3-E396129FD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53" y="444757"/>
            <a:ext cx="4438133" cy="120042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A6B28D4-13B9-4578-9885-443525A9BAE1}"/>
              </a:ext>
            </a:extLst>
          </p:cNvPr>
          <p:cNvSpPr txBox="1"/>
          <p:nvPr/>
        </p:nvSpPr>
        <p:spPr>
          <a:xfrm>
            <a:off x="374467" y="2199475"/>
            <a:ext cx="11168391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É um nano marcador químico sendo desenvolvido até junho de 2021 por cientistas brasileiros, que ao ser adicionado a</a:t>
            </a:r>
            <a:r>
              <a:rPr lang="pt-BR" dirty="0"/>
              <a:t>os combustíveis, 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assegurará completa rastreabilidade desde a produção, passando pela logística de distribuição, até o consumidor final.</a:t>
            </a:r>
          </a:p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dirty="0"/>
          </a:p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dirty="0"/>
          </a:p>
          <a:p>
            <a:pPr marL="285750" marR="0" indent="-28575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Tornará possível ao usuário final do combustível ser ressarcido pela criptomoeda </a:t>
            </a:r>
            <a:r>
              <a:rPr kumimoji="0" lang="pt-BR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GreenCoin</a:t>
            </a: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dos seus Certificados de Cumprimento ODS, uma vez que a integridade das </a:t>
            </a:r>
            <a:r>
              <a:rPr lang="pt-BR" dirty="0"/>
              <a:t>Informações será assegurada em “</a:t>
            </a:r>
            <a:r>
              <a:rPr lang="pt-BR" i="1" dirty="0" err="1"/>
              <a:t>blockchain</a:t>
            </a:r>
            <a:r>
              <a:rPr lang="pt-BR" dirty="0"/>
              <a:t>”.</a:t>
            </a: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A173C65-9C0F-407F-A46B-A42531625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00" y="4537166"/>
            <a:ext cx="3852799" cy="1770955"/>
          </a:xfrm>
          <a:prstGeom prst="rect">
            <a:avLst/>
          </a:prstGeom>
        </p:spPr>
      </p:pic>
      <p:pic>
        <p:nvPicPr>
          <p:cNvPr id="2050" name="Picture 2" descr="Boletim informativo de criptomoedas: BitMEX arrasta mercado para baixo">
            <a:extLst>
              <a:ext uri="{FF2B5EF4-FFF2-40B4-BE49-F238E27FC236}">
                <a16:creationId xmlns:a16="http://schemas.microsoft.com/office/drawing/2014/main" id="{D715E191-F1D7-4F9A-8082-6CEE7FA4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258" y="4212036"/>
            <a:ext cx="3757396" cy="26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61998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Imagen 7" descr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935" y="1919638"/>
            <a:ext cx="2947790" cy="837653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Rectángulo 3"/>
          <p:cNvSpPr/>
          <p:nvPr/>
        </p:nvSpPr>
        <p:spPr>
          <a:xfrm>
            <a:off x="279396" y="5185785"/>
            <a:ext cx="11845001" cy="759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just">
              <a:defRPr sz="2800">
                <a:solidFill>
                  <a:srgbClr val="404040"/>
                </a:solidFill>
              </a:defRPr>
            </a:pPr>
            <a:endParaRPr dirty="0"/>
          </a:p>
        </p:txBody>
      </p:sp>
      <p:sp>
        <p:nvSpPr>
          <p:cNvPr id="632" name="CuadroTexto 14"/>
          <p:cNvSpPr txBox="1"/>
          <p:nvPr/>
        </p:nvSpPr>
        <p:spPr>
          <a:xfrm>
            <a:off x="0" y="451096"/>
            <a:ext cx="12192000" cy="523216"/>
          </a:xfrm>
          <a:prstGeom prst="rect">
            <a:avLst/>
          </a:prstGeom>
          <a:solidFill>
            <a:srgbClr val="FFFFFF">
              <a:alpha val="5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008A3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t-BR" dirty="0"/>
              <a:t>O QUE É O COMBUSTÍVEL DE TRANSIÇÃO ENERGÉTICA</a:t>
            </a:r>
            <a:r>
              <a:rPr dirty="0"/>
              <a:t>?</a:t>
            </a:r>
          </a:p>
        </p:txBody>
      </p:sp>
      <p:pic>
        <p:nvPicPr>
          <p:cNvPr id="633" name="Imagen 2" descr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009" y="2940092"/>
            <a:ext cx="1129926" cy="909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6" name="Grupo 6"/>
          <p:cNvGrpSpPr/>
          <p:nvPr/>
        </p:nvGrpSpPr>
        <p:grpSpPr>
          <a:xfrm>
            <a:off x="10144647" y="2877192"/>
            <a:ext cx="1233866" cy="900345"/>
            <a:chOff x="-1" y="0"/>
            <a:chExt cx="1233864" cy="900343"/>
          </a:xfrm>
        </p:grpSpPr>
        <p:pic>
          <p:nvPicPr>
            <p:cNvPr id="634" name="Imagen 4" descr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26" y="0"/>
              <a:ext cx="1190538" cy="900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Imagen 5" descr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466344"/>
              <a:ext cx="1206465" cy="4153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7" name="Rectángulo 20"/>
          <p:cNvSpPr/>
          <p:nvPr/>
        </p:nvSpPr>
        <p:spPr>
          <a:xfrm>
            <a:off x="279396" y="1151796"/>
            <a:ext cx="7728626" cy="2893096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800">
                <a:solidFill>
                  <a:srgbClr val="808080"/>
                </a:solidFill>
              </a:defRPr>
            </a:pPr>
            <a:r>
              <a:rPr lang="pt-BR" sz="2600" b="1" dirty="0">
                <a:solidFill>
                  <a:srgbClr val="00B050"/>
                </a:solidFill>
              </a:rPr>
              <a:t>Combustível de Transição Energética</a:t>
            </a:r>
            <a:r>
              <a:rPr sz="2600" dirty="0"/>
              <a:t>, </a:t>
            </a:r>
            <a:r>
              <a:rPr lang="es-MX" sz="2600" dirty="0"/>
              <a:t>é </a:t>
            </a:r>
            <a:r>
              <a:rPr lang="es-MX" sz="2600" dirty="0" err="1"/>
              <a:t>aquele</a:t>
            </a:r>
            <a:r>
              <a:rPr sz="2600" dirty="0"/>
              <a:t> </a:t>
            </a:r>
            <a:r>
              <a:rPr lang="es-MX" sz="2600" b="1" dirty="0" err="1"/>
              <a:t>aprovado</a:t>
            </a:r>
            <a:r>
              <a:rPr lang="es-MX" sz="2600" b="1" dirty="0"/>
              <a:t> e certificado </a:t>
            </a:r>
            <a:r>
              <a:rPr lang="es-MX" sz="2600" dirty="0"/>
              <a:t>por </a:t>
            </a:r>
            <a:r>
              <a:rPr lang="es-MX" sz="2600" dirty="0" err="1"/>
              <a:t>agências</a:t>
            </a:r>
            <a:r>
              <a:rPr lang="es-MX" sz="2600" dirty="0"/>
              <a:t> da</a:t>
            </a:r>
            <a:r>
              <a:rPr sz="2600" dirty="0"/>
              <a:t> </a:t>
            </a:r>
            <a:r>
              <a:rPr sz="2600" b="1" dirty="0">
                <a:solidFill>
                  <a:srgbClr val="0096FF"/>
                </a:solidFill>
              </a:rPr>
              <a:t>ONU</a:t>
            </a:r>
            <a:r>
              <a:rPr sz="2600" dirty="0"/>
              <a:t>, </a:t>
            </a:r>
            <a:r>
              <a:rPr lang="pt-BR" sz="2600" dirty="0"/>
              <a:t>cuja estrutura molecular garante uma melhor oxigenação, obtendo combustão de </a:t>
            </a:r>
            <a:r>
              <a:rPr sz="2600" b="1" dirty="0" err="1"/>
              <a:t>ma</a:t>
            </a:r>
            <a:r>
              <a:rPr lang="en-US" sz="2600" b="1" dirty="0" err="1"/>
              <a:t>i</a:t>
            </a:r>
            <a:r>
              <a:rPr sz="2600" b="1" dirty="0" err="1"/>
              <a:t>or</a:t>
            </a:r>
            <a:r>
              <a:rPr sz="2600" dirty="0"/>
              <a:t> </a:t>
            </a:r>
            <a:r>
              <a:rPr lang="es-MX" sz="2600" b="1" dirty="0" err="1">
                <a:solidFill>
                  <a:srgbClr val="00B050"/>
                </a:solidFill>
              </a:rPr>
              <a:t>Eficiência</a:t>
            </a:r>
            <a:r>
              <a:rPr lang="es-MX" sz="2600" b="1" dirty="0">
                <a:solidFill>
                  <a:srgbClr val="00B050"/>
                </a:solidFill>
              </a:rPr>
              <a:t> Energética</a:t>
            </a:r>
            <a:r>
              <a:rPr sz="2600" b="1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e</a:t>
            </a:r>
            <a:r>
              <a:rPr sz="2600" dirty="0"/>
              <a:t> </a:t>
            </a:r>
            <a:r>
              <a:rPr sz="2600" b="1" dirty="0" err="1"/>
              <a:t>menor</a:t>
            </a:r>
            <a:r>
              <a:rPr sz="2600" dirty="0"/>
              <a:t> </a:t>
            </a:r>
            <a:r>
              <a:rPr lang="es-MX" sz="2600" b="1" dirty="0" err="1">
                <a:solidFill>
                  <a:srgbClr val="00B050"/>
                </a:solidFill>
              </a:rPr>
              <a:t>Emissão</a:t>
            </a:r>
            <a:r>
              <a:rPr lang="es-MX" sz="2600" b="1" dirty="0">
                <a:solidFill>
                  <a:srgbClr val="00B050"/>
                </a:solidFill>
              </a:rPr>
              <a:t> de Gases </a:t>
            </a:r>
            <a:r>
              <a:rPr lang="es-MX" sz="2600" b="1" dirty="0" err="1">
                <a:solidFill>
                  <a:srgbClr val="00B050"/>
                </a:solidFill>
              </a:rPr>
              <a:t>Poluentes</a:t>
            </a:r>
            <a:r>
              <a:rPr sz="2600" b="1" dirty="0">
                <a:solidFill>
                  <a:srgbClr val="00B050"/>
                </a:solidFill>
              </a:rPr>
              <a:t> </a:t>
            </a:r>
            <a:r>
              <a:rPr lang="es-MX" sz="2600" dirty="0"/>
              <a:t>para a atmosfera, </a:t>
            </a:r>
            <a:r>
              <a:rPr lang="pt-BR" sz="2600" dirty="0"/>
              <a:t>sem alterar as propriedades físicas e químicas dos combustíveis.</a:t>
            </a:r>
            <a:endParaRPr sz="2600" dirty="0"/>
          </a:p>
        </p:txBody>
      </p:sp>
      <p:sp>
        <p:nvSpPr>
          <p:cNvPr id="643" name="CuadroTexto 43"/>
          <p:cNvSpPr txBox="1"/>
          <p:nvPr/>
        </p:nvSpPr>
        <p:spPr>
          <a:xfrm>
            <a:off x="508909" y="6073281"/>
            <a:ext cx="196759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s-MX" dirty="0" err="1"/>
              <a:t>Eficiência</a:t>
            </a:r>
            <a:endParaRPr dirty="0"/>
          </a:p>
        </p:txBody>
      </p:sp>
      <p:sp>
        <p:nvSpPr>
          <p:cNvPr id="644" name="CuadroTexto 45"/>
          <p:cNvSpPr txBox="1"/>
          <p:nvPr/>
        </p:nvSpPr>
        <p:spPr>
          <a:xfrm>
            <a:off x="2723462" y="6035874"/>
            <a:ext cx="2242180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s-MX" dirty="0" err="1"/>
              <a:t>Poluentes</a:t>
            </a:r>
            <a:endParaRPr dirty="0"/>
          </a:p>
        </p:txBody>
      </p:sp>
      <p:sp>
        <p:nvSpPr>
          <p:cNvPr id="651" name="CuadroTexto 40"/>
          <p:cNvSpPr txBox="1"/>
          <p:nvPr/>
        </p:nvSpPr>
        <p:spPr>
          <a:xfrm>
            <a:off x="7005125" y="6047244"/>
            <a:ext cx="264595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Gases do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Estufa</a:t>
            </a:r>
            <a:endParaRPr lang="en-US" dirty="0"/>
          </a:p>
        </p:txBody>
      </p:sp>
      <p:sp>
        <p:nvSpPr>
          <p:cNvPr id="657" name="CuadroTexto 28"/>
          <p:cNvSpPr txBox="1"/>
          <p:nvPr/>
        </p:nvSpPr>
        <p:spPr>
          <a:xfrm>
            <a:off x="8313935" y="1300399"/>
            <a:ext cx="3064577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 b="1">
                <a:solidFill>
                  <a:srgbClr val="00B050"/>
                </a:solidFill>
              </a:defRPr>
            </a:lvl1pPr>
          </a:lstStyle>
          <a:p>
            <a:r>
              <a:rPr lang="es-MX" dirty="0"/>
              <a:t>Como se </a:t>
            </a:r>
            <a:r>
              <a:rPr lang="es-MX" dirty="0" err="1"/>
              <a:t>obtém</a:t>
            </a:r>
            <a:r>
              <a:rPr lang="es-MX" dirty="0"/>
              <a:t> ?</a:t>
            </a:r>
            <a:endParaRPr dirty="0"/>
          </a:p>
        </p:txBody>
      </p:sp>
      <p:sp>
        <p:nvSpPr>
          <p:cNvPr id="660" name="CuadroTexto 39"/>
          <p:cNvSpPr txBox="1"/>
          <p:nvPr/>
        </p:nvSpPr>
        <p:spPr>
          <a:xfrm>
            <a:off x="9510547" y="5534813"/>
            <a:ext cx="2402057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dirty="0" err="1"/>
              <a:t>Certificados</a:t>
            </a:r>
            <a:r>
              <a:rPr lang="pt-BR" dirty="0"/>
              <a:t> de Cumprimento ODS</a:t>
            </a:r>
            <a:endParaRPr dirty="0"/>
          </a:p>
        </p:txBody>
      </p:sp>
      <p:sp>
        <p:nvSpPr>
          <p:cNvPr id="33" name="Elipse 32"/>
          <p:cNvSpPr/>
          <p:nvPr/>
        </p:nvSpPr>
        <p:spPr>
          <a:xfrm>
            <a:off x="2995239" y="4234746"/>
            <a:ext cx="1753487" cy="1642606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/>
          <p:cNvSpPr/>
          <p:nvPr/>
        </p:nvSpPr>
        <p:spPr>
          <a:xfrm>
            <a:off x="3240932" y="4722742"/>
            <a:ext cx="1207242" cy="1136959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3442610" y="5056049"/>
            <a:ext cx="80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50%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7500310" y="4247782"/>
            <a:ext cx="1753487" cy="1663588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/>
          <p:cNvSpPr/>
          <p:nvPr/>
        </p:nvSpPr>
        <p:spPr>
          <a:xfrm>
            <a:off x="8036654" y="5276983"/>
            <a:ext cx="637947" cy="588760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8036655" y="5347478"/>
            <a:ext cx="63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7%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664087" y="4280580"/>
            <a:ext cx="1753487" cy="1648942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0" name="Grupo 39"/>
          <p:cNvGrpSpPr/>
          <p:nvPr/>
        </p:nvGrpSpPr>
        <p:grpSpPr>
          <a:xfrm>
            <a:off x="720727" y="4339879"/>
            <a:ext cx="1735420" cy="1179549"/>
            <a:chOff x="242887" y="652462"/>
            <a:chExt cx="11706225" cy="6699054"/>
          </a:xfrm>
        </p:grpSpPr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44" b="93310" l="3255" r="97071">
                          <a14:foregroundMark x1="11066" y1="52659" x2="11066" y2="52659"/>
                          <a14:foregroundMark x1="11310" y1="76672" x2="11310" y2="76672"/>
                          <a14:foregroundMark x1="89829" y1="76672" x2="89829" y2="76672"/>
                          <a14:foregroundMark x1="8462" y1="75300" x2="8462" y2="75300"/>
                          <a14:foregroundMark x1="18145" y1="46998" x2="18145" y2="469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2887" y="652462"/>
              <a:ext cx="11706225" cy="5553075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51" b="93900" l="9508" r="895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310407">
              <a:off x="5992541" y="2198491"/>
              <a:ext cx="2905125" cy="5153025"/>
            </a:xfrm>
            <a:prstGeom prst="rect">
              <a:avLst/>
            </a:prstGeom>
          </p:spPr>
        </p:pic>
      </p:grpSp>
      <p:sp>
        <p:nvSpPr>
          <p:cNvPr id="43" name="CuadroTexto 42"/>
          <p:cNvSpPr txBox="1"/>
          <p:nvPr/>
        </p:nvSpPr>
        <p:spPr>
          <a:xfrm>
            <a:off x="1270417" y="4597930"/>
            <a:ext cx="63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7%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8983" y="4277783"/>
            <a:ext cx="1762636" cy="1635618"/>
          </a:xfrm>
          <a:prstGeom prst="ellipse">
            <a:avLst/>
          </a:prstGeom>
          <a:ln w="63500" cap="rnd">
            <a:noFill/>
          </a:ln>
          <a:effectLst>
            <a:reflection endPos="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5" name="Elipse 44"/>
          <p:cNvSpPr/>
          <p:nvPr/>
        </p:nvSpPr>
        <p:spPr>
          <a:xfrm>
            <a:off x="9758132" y="4277783"/>
            <a:ext cx="1753487" cy="1617531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6" name="Elipse 45"/>
          <p:cNvSpPr/>
          <p:nvPr/>
        </p:nvSpPr>
        <p:spPr>
          <a:xfrm>
            <a:off x="5251637" y="4226636"/>
            <a:ext cx="1753487" cy="1667351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Elipse 46"/>
          <p:cNvSpPr/>
          <p:nvPr/>
        </p:nvSpPr>
        <p:spPr>
          <a:xfrm>
            <a:off x="5596650" y="4901537"/>
            <a:ext cx="1005564" cy="975815"/>
          </a:xfrm>
          <a:prstGeom prst="ellipse">
            <a:avLst/>
          </a:prstGeom>
          <a:noFill/>
          <a:ln w="76200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B050"/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5716585" y="5206827"/>
            <a:ext cx="80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B050"/>
                </a:solidFill>
              </a:rPr>
              <a:t>30%</a:t>
            </a:r>
            <a:endParaRPr lang="es-MX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5091277" y="6047241"/>
            <a:ext cx="2037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B050"/>
                </a:solidFill>
              </a:rPr>
              <a:t>Carbono Negro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9812712" y="1831232"/>
            <a:ext cx="1627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1:20.000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78F98E1-9777-7BD1-47C3-33CAF9406F46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5481403-53B2-7841-A088-A26605CFA46C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9" name="Imagem 8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86B57FBA-9E55-AD22-273A-BB58B8DD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2407433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Ver a imagem de ori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05" y="974437"/>
            <a:ext cx="4572001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r a imagem de orig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1" y="1630109"/>
            <a:ext cx="2825911" cy="177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er a imagem de ori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46" y="245428"/>
            <a:ext cx="2094781" cy="31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58525" y="1128918"/>
            <a:ext cx="3273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Abastecimento pelo consumidor</a:t>
            </a:r>
          </a:p>
          <a:p>
            <a:pPr algn="ctr"/>
            <a:r>
              <a:rPr lang="pt-BR" b="1" dirty="0"/>
              <a:t>pessoa física ou jurídica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3347" y="3161316"/>
            <a:ext cx="2833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/>
              <a:t>Combustível com catalisador</a:t>
            </a:r>
          </a:p>
          <a:p>
            <a:pPr algn="ctr"/>
            <a:r>
              <a:rPr lang="pt-BR" sz="1600" b="1" dirty="0"/>
              <a:t>Green Plus </a:t>
            </a:r>
            <a:r>
              <a:rPr lang="pt-BR" sz="1600" b="1" dirty="0" err="1">
                <a:solidFill>
                  <a:srgbClr val="FF0000"/>
                </a:solidFill>
              </a:rPr>
              <a:t>rastreável</a:t>
            </a:r>
            <a:endParaRPr lang="pt-BR" sz="1600" b="1" dirty="0">
              <a:solidFill>
                <a:srgbClr val="FF0000"/>
              </a:solidFill>
            </a:endParaRPr>
          </a:p>
          <a:p>
            <a:pPr algn="ctr"/>
            <a:r>
              <a:rPr lang="pt-BR" sz="1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-7% GEE</a:t>
            </a:r>
          </a:p>
          <a:p>
            <a:pPr algn="ctr"/>
            <a:r>
              <a:rPr lang="pt-BR" sz="1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- 50% DEMAIS POLUENTES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902347" y="3328573"/>
            <a:ext cx="3324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Operação gera cupom fiscal com </a:t>
            </a:r>
          </a:p>
          <a:p>
            <a:pPr algn="ctr"/>
            <a:r>
              <a:rPr lang="pt-BR" b="1" dirty="0"/>
              <a:t>QR-</a:t>
            </a:r>
            <a:r>
              <a:rPr lang="pt-BR" b="1" dirty="0" err="1"/>
              <a:t>Code</a:t>
            </a:r>
            <a:r>
              <a:rPr lang="pt-BR" b="1" dirty="0"/>
              <a:t> contendo informação </a:t>
            </a:r>
          </a:p>
          <a:p>
            <a:pPr algn="ctr"/>
            <a:r>
              <a:rPr lang="pt-BR" b="1" dirty="0"/>
              <a:t>da quantidade abastecida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720957" y="259943"/>
            <a:ext cx="4340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Consumidor realiza leitura do QR-</a:t>
            </a:r>
            <a:r>
              <a:rPr lang="pt-BR" b="1" dirty="0" err="1"/>
              <a:t>Code</a:t>
            </a:r>
            <a:r>
              <a:rPr lang="pt-BR" b="1" dirty="0"/>
              <a:t> com</a:t>
            </a:r>
          </a:p>
          <a:p>
            <a:pPr algn="ctr"/>
            <a:r>
              <a:rPr lang="pt-BR" b="1" dirty="0"/>
              <a:t>aplicativo no Smartphone para obter os </a:t>
            </a:r>
          </a:p>
          <a:p>
            <a:pPr algn="ctr"/>
            <a:r>
              <a:rPr lang="pt-BR" b="1" dirty="0"/>
              <a:t>Certificados de Cumprimento ODS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523381" y="4999904"/>
            <a:ext cx="4282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Consumidor escolhe no aplicativo se deseja</a:t>
            </a:r>
          </a:p>
          <a:p>
            <a:pPr algn="ctr"/>
            <a:r>
              <a:rPr lang="pt-BR" b="1" dirty="0"/>
              <a:t>vender os créditos ou receber os </a:t>
            </a:r>
            <a:r>
              <a:rPr lang="pt-BR" b="1" dirty="0" err="1"/>
              <a:t>tokens</a:t>
            </a:r>
            <a:endParaRPr lang="pt-BR" b="1" dirty="0"/>
          </a:p>
          <a:p>
            <a:pPr algn="ctr"/>
            <a:r>
              <a:rPr lang="pt-BR" b="1" dirty="0"/>
              <a:t>Green Plus para posterior neutralização </a:t>
            </a:r>
          </a:p>
          <a:p>
            <a:pPr algn="ctr"/>
            <a:r>
              <a:rPr lang="pt-BR" b="1" dirty="0"/>
              <a:t>de emissões de GEE</a:t>
            </a:r>
          </a:p>
        </p:txBody>
      </p:sp>
      <p:pic>
        <p:nvPicPr>
          <p:cNvPr id="2056" name="Picture 8" descr="Ver a imagem de orig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4" y="45627"/>
            <a:ext cx="1776485" cy="104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30856" y="259943"/>
            <a:ext cx="351699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4056968" y="259943"/>
            <a:ext cx="351699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323079" y="259943"/>
            <a:ext cx="351699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17892" y="4816931"/>
            <a:ext cx="351699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2066" name="Picture 18" descr="Ver a imagem de orige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5" y="4761326"/>
            <a:ext cx="1039275" cy="19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ixaDeTexto 30"/>
          <p:cNvSpPr txBox="1"/>
          <p:nvPr/>
        </p:nvSpPr>
        <p:spPr>
          <a:xfrm>
            <a:off x="5885898" y="4761326"/>
            <a:ext cx="351699" cy="5539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7010400" y="4621767"/>
            <a:ext cx="3321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Empresas realizam neutralização </a:t>
            </a:r>
          </a:p>
          <a:p>
            <a:pPr algn="ctr"/>
            <a:r>
              <a:rPr lang="pt-BR" b="1" dirty="0"/>
              <a:t>de emissões de GEE através dos</a:t>
            </a:r>
          </a:p>
          <a:p>
            <a:pPr algn="ctr"/>
            <a:r>
              <a:rPr lang="pt-BR" b="1" dirty="0" err="1"/>
              <a:t>Tokens</a:t>
            </a:r>
            <a:r>
              <a:rPr lang="pt-BR" b="1" dirty="0"/>
              <a:t> Green Plus e recebem </a:t>
            </a:r>
          </a:p>
          <a:p>
            <a:pPr algn="ctr"/>
            <a:r>
              <a:rPr lang="pt-BR" b="1" dirty="0"/>
              <a:t>Certificado de Neutralização</a:t>
            </a:r>
          </a:p>
          <a:p>
            <a:pPr algn="ctr"/>
            <a:r>
              <a:rPr lang="pt-BR" b="1" dirty="0"/>
              <a:t>reconhecido pela ONU</a:t>
            </a:r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26" y="4753970"/>
            <a:ext cx="842472" cy="91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ector reto 13"/>
          <p:cNvCxnSpPr/>
          <p:nvPr/>
        </p:nvCxnSpPr>
        <p:spPr>
          <a:xfrm>
            <a:off x="0" y="4412343"/>
            <a:ext cx="12192000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7" name="Picture 29" descr="Ver a imagem de orige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215" y="6060454"/>
            <a:ext cx="750180" cy="7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428343" y="2873829"/>
            <a:ext cx="136254" cy="87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805714" y="2960914"/>
            <a:ext cx="176579" cy="131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B6A0ADA-A0AF-4DB4-9A3F-202DA8898D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31" y="4646751"/>
            <a:ext cx="2171003" cy="144835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F2D999D-C667-4E06-B8BC-33A77E23E102}"/>
              </a:ext>
            </a:extLst>
          </p:cNvPr>
          <p:cNvSpPr txBox="1"/>
          <p:nvPr/>
        </p:nvSpPr>
        <p:spPr>
          <a:xfrm>
            <a:off x="8102906" y="3467072"/>
            <a:ext cx="3637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534 litros = 100 Pontos pelo Clima </a:t>
            </a:r>
          </a:p>
          <a:p>
            <a:r>
              <a:rPr lang="pt-BR" dirty="0"/>
              <a:t>100 Pontos pelo Clima  = 1 TOKEN</a:t>
            </a:r>
          </a:p>
          <a:p>
            <a:endParaRPr lang="pt-BR" dirty="0"/>
          </a:p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ED0E8D8-E9ED-41DE-8F69-F6D3AC4C0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0961" y="6180533"/>
            <a:ext cx="3552810" cy="5100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C20EE2A-D55F-4D75-BF48-D2755A3943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5944" y="2523089"/>
            <a:ext cx="1118542" cy="8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0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/>
          <p:cNvSpPr txBox="1"/>
          <p:nvPr/>
        </p:nvSpPr>
        <p:spPr>
          <a:xfrm>
            <a:off x="1495702" y="1249850"/>
            <a:ext cx="9200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008A3E"/>
                </a:solidFill>
                <a:latin typeface="Arial Black" panose="020B0A04020102020204" pitchFamily="34" charset="0"/>
              </a:rPr>
              <a:t>O CTE COMO POLÍTICA PÚBLICA NO BRASIL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DFF991-F574-4B43-8B99-56F3E2B10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12" y="2994271"/>
            <a:ext cx="3234776" cy="173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3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0">
            <a:extLst>
              <a:ext uri="{FF2B5EF4-FFF2-40B4-BE49-F238E27FC236}">
                <a16:creationId xmlns:a16="http://schemas.microsoft.com/office/drawing/2014/main" id="{6BEF90D1-757C-4105-8091-40468AEF63BE}"/>
              </a:ext>
            </a:extLst>
          </p:cNvPr>
          <p:cNvSpPr txBox="1"/>
          <p:nvPr/>
        </p:nvSpPr>
        <p:spPr>
          <a:xfrm>
            <a:off x="0" y="451097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008A3E"/>
                </a:solidFill>
                <a:latin typeface="Arial Black" panose="020B0A04020102020204" pitchFamily="34" charset="0"/>
              </a:rPr>
              <a:t>AÇÕES INTERNAS DO BRASIL</a:t>
            </a:r>
          </a:p>
          <a:p>
            <a:pPr algn="ctr"/>
            <a:r>
              <a:rPr lang="pt-BR" sz="3200" dirty="0">
                <a:solidFill>
                  <a:srgbClr val="008A3E"/>
                </a:solidFill>
                <a:latin typeface="Arial Black" panose="020B0A04020102020204" pitchFamily="34" charset="0"/>
              </a:rPr>
              <a:t>COM REFLEXO NO MUNDO</a:t>
            </a:r>
            <a:endParaRPr lang="es-MX" sz="3200" dirty="0">
              <a:solidFill>
                <a:srgbClr val="008A3E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6CA4D0E-3817-4C3A-8EDC-49F5AC5C4934}"/>
              </a:ext>
            </a:extLst>
          </p:cNvPr>
          <p:cNvSpPr/>
          <p:nvPr/>
        </p:nvSpPr>
        <p:spPr>
          <a:xfrm>
            <a:off x="8282806" y="1987046"/>
            <a:ext cx="1834232" cy="1701554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A1F07C3-DF1B-4057-A3C1-C117C4AEBE28}"/>
              </a:ext>
            </a:extLst>
          </p:cNvPr>
          <p:cNvSpPr/>
          <p:nvPr/>
        </p:nvSpPr>
        <p:spPr>
          <a:xfrm>
            <a:off x="5127395" y="4908713"/>
            <a:ext cx="1471684" cy="1311323"/>
          </a:xfrm>
          <a:prstGeom prst="ellipse">
            <a:avLst/>
          </a:prstGeom>
          <a:noFill/>
          <a:ln w="28575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FD72DAD-DD1A-4E33-9155-07993823A9CE}"/>
              </a:ext>
            </a:extLst>
          </p:cNvPr>
          <p:cNvSpPr/>
          <p:nvPr/>
        </p:nvSpPr>
        <p:spPr>
          <a:xfrm>
            <a:off x="5267725" y="1466421"/>
            <a:ext cx="1471684" cy="1311323"/>
          </a:xfrm>
          <a:prstGeom prst="ellipse">
            <a:avLst/>
          </a:prstGeom>
          <a:noFill/>
          <a:ln w="28575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992A8FF-729F-4B4E-81CE-1547864F7417}"/>
              </a:ext>
            </a:extLst>
          </p:cNvPr>
          <p:cNvSpPr/>
          <p:nvPr/>
        </p:nvSpPr>
        <p:spPr>
          <a:xfrm>
            <a:off x="1492707" y="3133683"/>
            <a:ext cx="1471684" cy="1311323"/>
          </a:xfrm>
          <a:prstGeom prst="ellipse">
            <a:avLst/>
          </a:prstGeom>
          <a:noFill/>
          <a:ln w="28575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4ECE636B-EC77-44A5-91E5-14053117AE57}"/>
              </a:ext>
            </a:extLst>
          </p:cNvPr>
          <p:cNvSpPr/>
          <p:nvPr/>
        </p:nvSpPr>
        <p:spPr>
          <a:xfrm>
            <a:off x="2411585" y="1508288"/>
            <a:ext cx="1471684" cy="1311323"/>
          </a:xfrm>
          <a:prstGeom prst="ellipse">
            <a:avLst/>
          </a:prstGeom>
          <a:noFill/>
          <a:ln w="28575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B5CF52C-8D41-4F20-A440-03B93E406A44}"/>
              </a:ext>
            </a:extLst>
          </p:cNvPr>
          <p:cNvSpPr/>
          <p:nvPr/>
        </p:nvSpPr>
        <p:spPr>
          <a:xfrm>
            <a:off x="2460772" y="4842651"/>
            <a:ext cx="1471684" cy="1311323"/>
          </a:xfrm>
          <a:prstGeom prst="ellipse">
            <a:avLst/>
          </a:prstGeom>
          <a:noFill/>
          <a:ln w="28575"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6" name="Conector recto de flecha 3">
            <a:extLst>
              <a:ext uri="{FF2B5EF4-FFF2-40B4-BE49-F238E27FC236}">
                <a16:creationId xmlns:a16="http://schemas.microsoft.com/office/drawing/2014/main" id="{5CC512BB-540B-4233-ABBA-DA3E6655C527}"/>
              </a:ext>
            </a:extLst>
          </p:cNvPr>
          <p:cNvCxnSpPr/>
          <p:nvPr/>
        </p:nvCxnSpPr>
        <p:spPr>
          <a:xfrm flipH="1" flipV="1">
            <a:off x="3709745" y="2565522"/>
            <a:ext cx="853365" cy="1133641"/>
          </a:xfrm>
          <a:prstGeom prst="straightConnector1">
            <a:avLst/>
          </a:prstGeom>
          <a:ln w="28575">
            <a:solidFill>
              <a:srgbClr val="008A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48">
            <a:extLst>
              <a:ext uri="{FF2B5EF4-FFF2-40B4-BE49-F238E27FC236}">
                <a16:creationId xmlns:a16="http://schemas.microsoft.com/office/drawing/2014/main" id="{736D9B59-4D35-456A-94DF-7581845ECF1F}"/>
              </a:ext>
            </a:extLst>
          </p:cNvPr>
          <p:cNvCxnSpPr>
            <a:endCxn id="13" idx="6"/>
          </p:cNvCxnSpPr>
          <p:nvPr/>
        </p:nvCxnSpPr>
        <p:spPr>
          <a:xfrm flipH="1">
            <a:off x="2964391" y="3781298"/>
            <a:ext cx="1390566" cy="8047"/>
          </a:xfrm>
          <a:prstGeom prst="straightConnector1">
            <a:avLst/>
          </a:prstGeom>
          <a:ln w="28575">
            <a:solidFill>
              <a:srgbClr val="008A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53">
            <a:extLst>
              <a:ext uri="{FF2B5EF4-FFF2-40B4-BE49-F238E27FC236}">
                <a16:creationId xmlns:a16="http://schemas.microsoft.com/office/drawing/2014/main" id="{704FC9D4-CEA4-4EE0-ADCB-3AAAB37D034C}"/>
              </a:ext>
            </a:extLst>
          </p:cNvPr>
          <p:cNvCxnSpPr/>
          <p:nvPr/>
        </p:nvCxnSpPr>
        <p:spPr>
          <a:xfrm flipH="1">
            <a:off x="3676808" y="3837613"/>
            <a:ext cx="801733" cy="1150768"/>
          </a:xfrm>
          <a:prstGeom prst="straightConnector1">
            <a:avLst/>
          </a:prstGeom>
          <a:ln w="28575">
            <a:solidFill>
              <a:srgbClr val="008A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54">
            <a:extLst>
              <a:ext uri="{FF2B5EF4-FFF2-40B4-BE49-F238E27FC236}">
                <a16:creationId xmlns:a16="http://schemas.microsoft.com/office/drawing/2014/main" id="{796F0EB6-384B-410A-A849-4C80E17701E8}"/>
              </a:ext>
            </a:extLst>
          </p:cNvPr>
          <p:cNvCxnSpPr/>
          <p:nvPr/>
        </p:nvCxnSpPr>
        <p:spPr>
          <a:xfrm>
            <a:off x="4574898" y="3697140"/>
            <a:ext cx="931027" cy="1273133"/>
          </a:xfrm>
          <a:prstGeom prst="straightConnector1">
            <a:avLst/>
          </a:prstGeom>
          <a:ln w="28575">
            <a:solidFill>
              <a:srgbClr val="008A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55">
            <a:extLst>
              <a:ext uri="{FF2B5EF4-FFF2-40B4-BE49-F238E27FC236}">
                <a16:creationId xmlns:a16="http://schemas.microsoft.com/office/drawing/2014/main" id="{417104B4-C5BF-4A80-9644-19A596BC5D3F}"/>
              </a:ext>
            </a:extLst>
          </p:cNvPr>
          <p:cNvCxnSpPr>
            <a:endCxn id="12" idx="4"/>
          </p:cNvCxnSpPr>
          <p:nvPr/>
        </p:nvCxnSpPr>
        <p:spPr>
          <a:xfrm flipV="1">
            <a:off x="5602282" y="2777744"/>
            <a:ext cx="401285" cy="751384"/>
          </a:xfrm>
          <a:prstGeom prst="straightConnector1">
            <a:avLst/>
          </a:prstGeom>
          <a:ln w="28575">
            <a:solidFill>
              <a:srgbClr val="008A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56">
            <a:extLst>
              <a:ext uri="{FF2B5EF4-FFF2-40B4-BE49-F238E27FC236}">
                <a16:creationId xmlns:a16="http://schemas.microsoft.com/office/drawing/2014/main" id="{87D3905F-FA33-4556-A50D-9ED5897C5528}"/>
              </a:ext>
            </a:extLst>
          </p:cNvPr>
          <p:cNvCxnSpPr/>
          <p:nvPr/>
        </p:nvCxnSpPr>
        <p:spPr>
          <a:xfrm flipV="1">
            <a:off x="4514471" y="2786000"/>
            <a:ext cx="3742741" cy="102448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2">
            <a:extLst>
              <a:ext uri="{FF2B5EF4-FFF2-40B4-BE49-F238E27FC236}">
                <a16:creationId xmlns:a16="http://schemas.microsoft.com/office/drawing/2014/main" id="{06AE40CA-01E4-43E0-A14E-97AD4D084161}"/>
              </a:ext>
            </a:extLst>
          </p:cNvPr>
          <p:cNvSpPr txBox="1"/>
          <p:nvPr/>
        </p:nvSpPr>
        <p:spPr>
          <a:xfrm>
            <a:off x="2559684" y="1764555"/>
            <a:ext cx="1273857" cy="73866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8A3E"/>
                </a:solidFill>
              </a:rPr>
              <a:t>2º Produtor Mundial de Biodiesel</a:t>
            </a:r>
            <a:endParaRPr lang="es-MX" sz="1400" b="1" dirty="0">
              <a:solidFill>
                <a:srgbClr val="008A3E"/>
              </a:solidFill>
            </a:endParaRPr>
          </a:p>
        </p:txBody>
      </p:sp>
      <p:sp>
        <p:nvSpPr>
          <p:cNvPr id="23" name="CuadroTexto 23">
            <a:extLst>
              <a:ext uri="{FF2B5EF4-FFF2-40B4-BE49-F238E27FC236}">
                <a16:creationId xmlns:a16="http://schemas.microsoft.com/office/drawing/2014/main" id="{305EDA29-FCDC-4941-8443-174E69CBFA24}"/>
              </a:ext>
            </a:extLst>
          </p:cNvPr>
          <p:cNvSpPr txBox="1"/>
          <p:nvPr/>
        </p:nvSpPr>
        <p:spPr>
          <a:xfrm>
            <a:off x="2559685" y="5122389"/>
            <a:ext cx="1273857" cy="73866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8A3E"/>
                </a:solidFill>
              </a:rPr>
              <a:t>2º produtor mundial de etanol</a:t>
            </a:r>
            <a:endParaRPr lang="es-MX" sz="1400" b="1" dirty="0">
              <a:solidFill>
                <a:srgbClr val="008A3E"/>
              </a:solidFill>
            </a:endParaRPr>
          </a:p>
        </p:txBody>
      </p:sp>
      <p:sp>
        <p:nvSpPr>
          <p:cNvPr id="24" name="CuadroTexto 24">
            <a:extLst>
              <a:ext uri="{FF2B5EF4-FFF2-40B4-BE49-F238E27FC236}">
                <a16:creationId xmlns:a16="http://schemas.microsoft.com/office/drawing/2014/main" id="{7CAA39A4-3A72-4DDF-9FE1-BCF7EAF811BE}"/>
              </a:ext>
            </a:extLst>
          </p:cNvPr>
          <p:cNvSpPr txBox="1"/>
          <p:nvPr/>
        </p:nvSpPr>
        <p:spPr>
          <a:xfrm>
            <a:off x="1523735" y="3490151"/>
            <a:ext cx="143497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err="1">
                <a:solidFill>
                  <a:srgbClr val="008A3E"/>
                </a:solidFill>
              </a:rPr>
              <a:t>Reflorestamento</a:t>
            </a:r>
            <a:r>
              <a:rPr lang="es-MX" sz="1400" b="1" dirty="0">
                <a:solidFill>
                  <a:srgbClr val="008A3E"/>
                </a:solidFill>
              </a:rPr>
              <a:t> da </a:t>
            </a:r>
            <a:r>
              <a:rPr lang="es-MX" sz="1400" b="1" dirty="0" err="1">
                <a:solidFill>
                  <a:srgbClr val="008A3E"/>
                </a:solidFill>
              </a:rPr>
              <a:t>Amazônia</a:t>
            </a:r>
            <a:endParaRPr lang="es-MX" sz="1400" b="1" dirty="0">
              <a:solidFill>
                <a:srgbClr val="008A3E"/>
              </a:solidFill>
            </a:endParaRPr>
          </a:p>
        </p:txBody>
      </p:sp>
      <p:sp>
        <p:nvSpPr>
          <p:cNvPr id="25" name="CuadroTexto 26">
            <a:extLst>
              <a:ext uri="{FF2B5EF4-FFF2-40B4-BE49-F238E27FC236}">
                <a16:creationId xmlns:a16="http://schemas.microsoft.com/office/drawing/2014/main" id="{5DCFBEC5-85BA-4324-AA03-DE9D89D75DA5}"/>
              </a:ext>
            </a:extLst>
          </p:cNvPr>
          <p:cNvSpPr txBox="1"/>
          <p:nvPr/>
        </p:nvSpPr>
        <p:spPr>
          <a:xfrm>
            <a:off x="5226308" y="5195043"/>
            <a:ext cx="1273857" cy="73866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8A3E"/>
                </a:solidFill>
              </a:rPr>
              <a:t>Áreas da</a:t>
            </a:r>
          </a:p>
          <a:p>
            <a:pPr algn="ctr"/>
            <a:r>
              <a:rPr lang="es-MX" sz="1400" b="1" dirty="0" err="1">
                <a:solidFill>
                  <a:srgbClr val="008A3E"/>
                </a:solidFill>
              </a:rPr>
              <a:t>Amazônia</a:t>
            </a:r>
            <a:r>
              <a:rPr lang="es-MX" sz="1400" b="1" dirty="0">
                <a:solidFill>
                  <a:srgbClr val="008A3E"/>
                </a:solidFill>
              </a:rPr>
              <a:t> Protegidas</a:t>
            </a:r>
          </a:p>
        </p:txBody>
      </p:sp>
      <p:sp>
        <p:nvSpPr>
          <p:cNvPr id="26" name="CuadroTexto 27">
            <a:extLst>
              <a:ext uri="{FF2B5EF4-FFF2-40B4-BE49-F238E27FC236}">
                <a16:creationId xmlns:a16="http://schemas.microsoft.com/office/drawing/2014/main" id="{ADB049FC-584C-46F7-82E5-9D958628F810}"/>
              </a:ext>
            </a:extLst>
          </p:cNvPr>
          <p:cNvSpPr txBox="1"/>
          <p:nvPr/>
        </p:nvSpPr>
        <p:spPr>
          <a:xfrm>
            <a:off x="5366638" y="1779570"/>
            <a:ext cx="1273857" cy="73866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err="1">
                <a:solidFill>
                  <a:srgbClr val="008A3E"/>
                </a:solidFill>
              </a:rPr>
              <a:t>Proteção</a:t>
            </a:r>
            <a:r>
              <a:rPr lang="es-MX" sz="1400" b="1" dirty="0">
                <a:solidFill>
                  <a:srgbClr val="008A3E"/>
                </a:solidFill>
              </a:rPr>
              <a:t> da </a:t>
            </a:r>
            <a:r>
              <a:rPr lang="es-MX" sz="1400" b="1" dirty="0" err="1">
                <a:solidFill>
                  <a:srgbClr val="008A3E"/>
                </a:solidFill>
              </a:rPr>
              <a:t>Amazônia</a:t>
            </a:r>
            <a:endParaRPr lang="es-MX" sz="1400" b="1" dirty="0">
              <a:solidFill>
                <a:srgbClr val="008A3E"/>
              </a:solidFill>
            </a:endParaRPr>
          </a:p>
          <a:p>
            <a:pPr algn="ctr"/>
            <a:r>
              <a:rPr lang="es-MX" sz="1400" b="1" dirty="0">
                <a:solidFill>
                  <a:srgbClr val="008A3E"/>
                </a:solidFill>
              </a:rPr>
              <a:t>Azul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63D2123F-DAC3-4CD9-A931-BC9FD17C3EA2}"/>
              </a:ext>
            </a:extLst>
          </p:cNvPr>
          <p:cNvSpPr/>
          <p:nvPr/>
        </p:nvSpPr>
        <p:spPr>
          <a:xfrm>
            <a:off x="8282805" y="4095689"/>
            <a:ext cx="1834232" cy="1701554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8" name="Conector recto de flecha 33">
            <a:extLst>
              <a:ext uri="{FF2B5EF4-FFF2-40B4-BE49-F238E27FC236}">
                <a16:creationId xmlns:a16="http://schemas.microsoft.com/office/drawing/2014/main" id="{C4F8733B-016A-4309-B483-9A0781F5A752}"/>
              </a:ext>
            </a:extLst>
          </p:cNvPr>
          <p:cNvCxnSpPr/>
          <p:nvPr/>
        </p:nvCxnSpPr>
        <p:spPr>
          <a:xfrm>
            <a:off x="4599748" y="3751761"/>
            <a:ext cx="3724505" cy="93431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38">
            <a:extLst>
              <a:ext uri="{FF2B5EF4-FFF2-40B4-BE49-F238E27FC236}">
                <a16:creationId xmlns:a16="http://schemas.microsoft.com/office/drawing/2014/main" id="{B684D3ED-15DC-4AB3-8C95-FF8DBECA7173}"/>
              </a:ext>
            </a:extLst>
          </p:cNvPr>
          <p:cNvSpPr txBox="1"/>
          <p:nvPr/>
        </p:nvSpPr>
        <p:spPr>
          <a:xfrm>
            <a:off x="8464347" y="2285641"/>
            <a:ext cx="1512596" cy="116955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accent5">
                    <a:lumMod val="50000"/>
                  </a:schemeClr>
                </a:solidFill>
              </a:rPr>
              <a:t>Ser o Maior Produtor Mundial de Combustível de Transição Energética</a:t>
            </a:r>
            <a:endParaRPr lang="es-MX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CuadroTexto 40">
            <a:extLst>
              <a:ext uri="{FF2B5EF4-FFF2-40B4-BE49-F238E27FC236}">
                <a16:creationId xmlns:a16="http://schemas.microsoft.com/office/drawing/2014/main" id="{A605F87F-79DE-4557-BDAE-9F89C798EBDD}"/>
              </a:ext>
            </a:extLst>
          </p:cNvPr>
          <p:cNvSpPr txBox="1"/>
          <p:nvPr/>
        </p:nvSpPr>
        <p:spPr>
          <a:xfrm>
            <a:off x="8257212" y="4544205"/>
            <a:ext cx="185982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accent5">
                    <a:lumMod val="50000"/>
                  </a:schemeClr>
                </a:solidFill>
              </a:rPr>
              <a:t>1º País com Políticas Públicas para a </a:t>
            </a:r>
            <a:r>
              <a:rPr lang="pt-BR" sz="1400" b="1" dirty="0" err="1">
                <a:solidFill>
                  <a:schemeClr val="accent5">
                    <a:lumMod val="50000"/>
                  </a:schemeClr>
                </a:solidFill>
              </a:rPr>
              <a:t>descarbonização</a:t>
            </a:r>
            <a:r>
              <a:rPr lang="pt-BR" sz="1400" b="1" dirty="0">
                <a:solidFill>
                  <a:schemeClr val="accent5">
                    <a:lumMod val="50000"/>
                  </a:schemeClr>
                </a:solidFill>
              </a:rPr>
              <a:t> de sua economia</a:t>
            </a:r>
            <a:endParaRPr lang="es-MX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1" name="Imagen 42">
            <a:extLst>
              <a:ext uri="{FF2B5EF4-FFF2-40B4-BE49-F238E27FC236}">
                <a16:creationId xmlns:a16="http://schemas.microsoft.com/office/drawing/2014/main" id="{AD0FD31B-71D5-4756-A3DC-2C874E9F6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89" l="0" r="962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1180" y="2541138"/>
            <a:ext cx="2471782" cy="272176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F61FC30-F16E-A3D9-B320-44404E07D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" y="6340719"/>
            <a:ext cx="535475" cy="343089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F78FCF86-1762-A5B8-6AE8-26BCB719403F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6F748ACD-F7F3-9DB9-227F-E25851D9BC3D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33" name="Imagem 32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5E19E8BB-0A2D-4B7A-92EF-48AC8EA4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11633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/>
          <p:cNvSpPr txBox="1"/>
          <p:nvPr/>
        </p:nvSpPr>
        <p:spPr>
          <a:xfrm>
            <a:off x="0" y="30811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>
                <a:solidFill>
                  <a:srgbClr val="008A3E"/>
                </a:solidFill>
                <a:latin typeface="Arial Black" panose="020B0A04020102020204" pitchFamily="34" charset="0"/>
              </a:rPr>
              <a:t>BENEFÍCIOS DO CTE COMO POLÍTICA PÚBLICA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59946" y="4943970"/>
            <a:ext cx="23549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8A3E"/>
                </a:solidFill>
              </a:rPr>
              <a:t>Economia  mínima</a:t>
            </a:r>
          </a:p>
          <a:p>
            <a:pPr algn="ctr"/>
            <a:r>
              <a:rPr lang="pt-BR" sz="1600" b="1" dirty="0">
                <a:solidFill>
                  <a:srgbClr val="008A3E"/>
                </a:solidFill>
              </a:rPr>
              <a:t>de 7% no consumo</a:t>
            </a:r>
          </a:p>
          <a:p>
            <a:pPr algn="ctr"/>
            <a:r>
              <a:rPr lang="pt-BR" sz="1600" b="1" dirty="0">
                <a:solidFill>
                  <a:srgbClr val="008A3E"/>
                </a:solidFill>
              </a:rPr>
              <a:t>de combustível</a:t>
            </a:r>
            <a:endParaRPr lang="es-MX" sz="1600" b="1" dirty="0">
              <a:solidFill>
                <a:srgbClr val="008A3E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814931" y="4948945"/>
            <a:ext cx="19309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8A3E"/>
                </a:solidFill>
              </a:rPr>
              <a:t>Redução de 50% dos Principais Poluentes e de 7% nos GEE </a:t>
            </a:r>
            <a:endParaRPr lang="es-MX" sz="1600" b="1" dirty="0">
              <a:solidFill>
                <a:srgbClr val="008A3E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869219" y="4943972"/>
            <a:ext cx="242184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8A3E"/>
                </a:solidFill>
              </a:rPr>
              <a:t>Geração e Comercialização de Certificados de Cumprimento ODS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05247" y="4943970"/>
            <a:ext cx="20046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8A3E"/>
                </a:solidFill>
              </a:rPr>
              <a:t>Inovação em políticas públicas no mundo</a:t>
            </a:r>
            <a:endParaRPr lang="es-MX" sz="1600" b="1" dirty="0">
              <a:solidFill>
                <a:srgbClr val="008A3E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216740" y="4943971"/>
            <a:ext cx="233238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8A3E"/>
                </a:solidFill>
              </a:rPr>
              <a:t>Redução do custo social devido ao uso de combustível de</a:t>
            </a:r>
          </a:p>
          <a:p>
            <a:pPr algn="ctr"/>
            <a:r>
              <a:rPr lang="pt-BR" sz="1600" b="1" dirty="0">
                <a:solidFill>
                  <a:srgbClr val="008A3E"/>
                </a:solidFill>
              </a:rPr>
              <a:t>baixo carbono</a:t>
            </a:r>
          </a:p>
          <a:p>
            <a:pPr algn="ctr"/>
            <a:r>
              <a:rPr lang="pt-BR" sz="1600" b="1" dirty="0">
                <a:solidFill>
                  <a:srgbClr val="008A3E"/>
                </a:solidFill>
              </a:rPr>
              <a:t>US $ 602.882</a:t>
            </a:r>
            <a:endParaRPr lang="es-MX" sz="1600" b="1" dirty="0">
              <a:solidFill>
                <a:srgbClr val="008A3E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548" y="2233259"/>
            <a:ext cx="45719" cy="4572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45">
                        <a14:foregroundMark x1="6028" y1="33678" x2="6028" y2="33678"/>
                        <a14:foregroundMark x1="22102" y1="48967" x2="22102" y2="48967"/>
                        <a14:foregroundMark x1="25502" y1="46281" x2="25502" y2="46281"/>
                        <a14:foregroundMark x1="28130" y1="44835" x2="28130" y2="44835"/>
                        <a14:foregroundMark x1="48995" y1="63636" x2="48995" y2="63636"/>
                        <a14:foregroundMark x1="52550" y1="62603" x2="52550" y2="62603"/>
                        <a14:foregroundMark x1="55796" y1="62603" x2="55796" y2="62603"/>
                        <a14:foregroundMark x1="45440" y1="61157" x2="45440" y2="61157"/>
                        <a14:foregroundMark x1="77743" y1="46694" x2="77743" y2="46694"/>
                        <a14:foregroundMark x1="79907" y1="47521" x2="79907" y2="47521"/>
                        <a14:foregroundMark x1="80680" y1="44628" x2="80680" y2="44628"/>
                        <a14:foregroundMark x1="83926" y1="45248" x2="83926" y2="45248"/>
                        <a14:foregroundMark x1="98764" y1="32231" x2="98764" y2="32231"/>
                        <a14:foregroundMark x1="96600" y1="33884" x2="96600" y2="33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2" y="2050972"/>
            <a:ext cx="2010998" cy="19599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Llamada ovalada 34"/>
          <p:cNvSpPr/>
          <p:nvPr/>
        </p:nvSpPr>
        <p:spPr>
          <a:xfrm>
            <a:off x="413422" y="2050973"/>
            <a:ext cx="2010999" cy="1959939"/>
          </a:xfrm>
          <a:prstGeom prst="wedgeEllipseCallout">
            <a:avLst>
              <a:gd name="adj1" fmla="val -230"/>
              <a:gd name="adj2" fmla="val 84562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550" y="2121652"/>
            <a:ext cx="2011312" cy="19599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Llamada ovalada 38"/>
          <p:cNvSpPr/>
          <p:nvPr/>
        </p:nvSpPr>
        <p:spPr>
          <a:xfrm>
            <a:off x="2734863" y="2121653"/>
            <a:ext cx="2010999" cy="1959939"/>
          </a:xfrm>
          <a:prstGeom prst="wedgeEllipseCallout">
            <a:avLst>
              <a:gd name="adj1" fmla="val -230"/>
              <a:gd name="adj2" fmla="val 84562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2"/>
          <a:stretch/>
        </p:blipFill>
        <p:spPr>
          <a:xfrm>
            <a:off x="5055990" y="2078820"/>
            <a:ext cx="2011001" cy="19320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Llamada ovalada 41"/>
          <p:cNvSpPr/>
          <p:nvPr/>
        </p:nvSpPr>
        <p:spPr>
          <a:xfrm>
            <a:off x="5056305" y="2078820"/>
            <a:ext cx="2010999" cy="1959939"/>
          </a:xfrm>
          <a:prstGeom prst="wedgeEllipseCallout">
            <a:avLst>
              <a:gd name="adj1" fmla="val -230"/>
              <a:gd name="adj2" fmla="val 84562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8"/>
          <a:srcRect l="36714" t="12750" r="351" b="-61"/>
          <a:stretch/>
        </p:blipFill>
        <p:spPr>
          <a:xfrm>
            <a:off x="7389539" y="2132336"/>
            <a:ext cx="1998893" cy="19492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Llamada ovalada 43"/>
          <p:cNvSpPr/>
          <p:nvPr/>
        </p:nvSpPr>
        <p:spPr>
          <a:xfrm>
            <a:off x="7377434" y="2121652"/>
            <a:ext cx="2010999" cy="1959939"/>
          </a:xfrm>
          <a:prstGeom prst="wedgeEllipseCallout">
            <a:avLst>
              <a:gd name="adj1" fmla="val -230"/>
              <a:gd name="adj2" fmla="val 84562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CuadroTexto 46"/>
          <p:cNvSpPr txBox="1"/>
          <p:nvPr/>
        </p:nvSpPr>
        <p:spPr>
          <a:xfrm>
            <a:off x="925035" y="1139798"/>
            <a:ext cx="1024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3237073" y="1145572"/>
            <a:ext cx="1024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5549111" y="1144079"/>
            <a:ext cx="1024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7870553" y="1139798"/>
            <a:ext cx="1024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10191995" y="1145572"/>
            <a:ext cx="1024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5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9698560" y="2078820"/>
            <a:ext cx="1970284" cy="2002771"/>
            <a:chOff x="4638675" y="-163845"/>
            <a:chExt cx="7553325" cy="7267575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35" b="96330" l="1261" r="97352">
                          <a14:backgroundMark x1="51450" y1="26868" x2="51450" y2="26868"/>
                          <a14:backgroundMark x1="54351" y1="26999" x2="54351" y2="269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38675" y="-163845"/>
              <a:ext cx="7553325" cy="7267575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77" b="91615" l="2769" r="973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64" t="24721" r="32624" b="68896"/>
            <a:stretch/>
          </p:blipFill>
          <p:spPr>
            <a:xfrm>
              <a:off x="8126866" y="1555843"/>
              <a:ext cx="1555845" cy="49132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9" name="Llamada ovalada 28"/>
          <p:cNvSpPr/>
          <p:nvPr/>
        </p:nvSpPr>
        <p:spPr>
          <a:xfrm>
            <a:off x="9698875" y="2078819"/>
            <a:ext cx="1969969" cy="2002771"/>
          </a:xfrm>
          <a:prstGeom prst="wedgeEllipseCallout">
            <a:avLst>
              <a:gd name="adj1" fmla="val -230"/>
              <a:gd name="adj2" fmla="val 84562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DE57F3-7244-453E-AADC-4BD465B85E57}"/>
              </a:ext>
            </a:extLst>
          </p:cNvPr>
          <p:cNvSpPr txBox="1"/>
          <p:nvPr/>
        </p:nvSpPr>
        <p:spPr>
          <a:xfrm>
            <a:off x="153266" y="6372943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8A3E"/>
                </a:solidFill>
                <a:latin typeface="Arial Black" panose="020B0A04020102020204" pitchFamily="34" charset="0"/>
              </a:rPr>
              <a:t>* CTE – Combustível de Transição Energética</a:t>
            </a:r>
          </a:p>
        </p:txBody>
      </p:sp>
    </p:spTree>
    <p:extLst>
      <p:ext uri="{BB962C8B-B14F-4D97-AF65-F5344CB8AC3E}">
        <p14:creationId xmlns:p14="http://schemas.microsoft.com/office/powerpoint/2010/main" val="29408589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F5A7792-F5CE-4557-B70D-1B8966589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38566"/>
              </p:ext>
            </p:extLst>
          </p:nvPr>
        </p:nvGraphicFramePr>
        <p:xfrm>
          <a:off x="964488" y="2935141"/>
          <a:ext cx="10344832" cy="3342646"/>
        </p:xfrm>
        <a:graphic>
          <a:graphicData uri="http://schemas.openxmlformats.org/drawingml/2006/table">
            <a:tbl>
              <a:tblPr/>
              <a:tblGrid>
                <a:gridCol w="3613580">
                  <a:extLst>
                    <a:ext uri="{9D8B030D-6E8A-4147-A177-3AD203B41FA5}">
                      <a16:colId xmlns:a16="http://schemas.microsoft.com/office/drawing/2014/main" val="966721757"/>
                    </a:ext>
                  </a:extLst>
                </a:gridCol>
                <a:gridCol w="476685">
                  <a:extLst>
                    <a:ext uri="{9D8B030D-6E8A-4147-A177-3AD203B41FA5}">
                      <a16:colId xmlns:a16="http://schemas.microsoft.com/office/drawing/2014/main" val="480764283"/>
                    </a:ext>
                  </a:extLst>
                </a:gridCol>
                <a:gridCol w="126859">
                  <a:extLst>
                    <a:ext uri="{9D8B030D-6E8A-4147-A177-3AD203B41FA5}">
                      <a16:colId xmlns:a16="http://schemas.microsoft.com/office/drawing/2014/main" val="3148959773"/>
                    </a:ext>
                  </a:extLst>
                </a:gridCol>
                <a:gridCol w="246030">
                  <a:extLst>
                    <a:ext uri="{9D8B030D-6E8A-4147-A177-3AD203B41FA5}">
                      <a16:colId xmlns:a16="http://schemas.microsoft.com/office/drawing/2014/main" val="2214904620"/>
                    </a:ext>
                  </a:extLst>
                </a:gridCol>
                <a:gridCol w="1291663">
                  <a:extLst>
                    <a:ext uri="{9D8B030D-6E8A-4147-A177-3AD203B41FA5}">
                      <a16:colId xmlns:a16="http://schemas.microsoft.com/office/drawing/2014/main" val="1845487259"/>
                    </a:ext>
                  </a:extLst>
                </a:gridCol>
                <a:gridCol w="153769">
                  <a:extLst>
                    <a:ext uri="{9D8B030D-6E8A-4147-A177-3AD203B41FA5}">
                      <a16:colId xmlns:a16="http://schemas.microsoft.com/office/drawing/2014/main" val="856238292"/>
                    </a:ext>
                  </a:extLst>
                </a:gridCol>
                <a:gridCol w="2018223">
                  <a:extLst>
                    <a:ext uri="{9D8B030D-6E8A-4147-A177-3AD203B41FA5}">
                      <a16:colId xmlns:a16="http://schemas.microsoft.com/office/drawing/2014/main" val="128061635"/>
                    </a:ext>
                  </a:extLst>
                </a:gridCol>
                <a:gridCol w="311383">
                  <a:extLst>
                    <a:ext uri="{9D8B030D-6E8A-4147-A177-3AD203B41FA5}">
                      <a16:colId xmlns:a16="http://schemas.microsoft.com/office/drawing/2014/main" val="620551472"/>
                    </a:ext>
                  </a:extLst>
                </a:gridCol>
                <a:gridCol w="1568448">
                  <a:extLst>
                    <a:ext uri="{9D8B030D-6E8A-4147-A177-3AD203B41FA5}">
                      <a16:colId xmlns:a16="http://schemas.microsoft.com/office/drawing/2014/main" val="3787374694"/>
                    </a:ext>
                  </a:extLst>
                </a:gridCol>
                <a:gridCol w="538192">
                  <a:extLst>
                    <a:ext uri="{9D8B030D-6E8A-4147-A177-3AD203B41FA5}">
                      <a16:colId xmlns:a16="http://schemas.microsoft.com/office/drawing/2014/main" val="2415226526"/>
                    </a:ext>
                  </a:extLst>
                </a:gridCol>
              </a:tblGrid>
              <a:tr h="257667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COMBUSTÍVEL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COMBUSTÍVEL DE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ECONOMIA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016377"/>
                  </a:ext>
                </a:extLst>
              </a:tr>
              <a:tr h="23658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COMUM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TRANSIÇÃO DE ENERGIA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773158"/>
                  </a:ext>
                </a:extLst>
              </a:tr>
              <a:tr h="234243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Consumo em 2020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Litros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131.760.000.000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122.536.800.000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9.223.200.000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Litros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941259"/>
                  </a:ext>
                </a:extLst>
              </a:tr>
              <a:tr h="234243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Preço médio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$93.391.488.000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$86.854.083.840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$6.537.404.160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13051"/>
                  </a:ext>
                </a:extLst>
              </a:tr>
              <a:tr h="234243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Emissões de Gases de Efeito Estufa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353.116.800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328.398.624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24.718.176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Ton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226492"/>
                  </a:ext>
                </a:extLst>
              </a:tr>
              <a:tr h="245955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Geração de Certificados de Cumprimento ODS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24.718.176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392984"/>
                  </a:ext>
                </a:extLst>
              </a:tr>
              <a:tr h="234243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Geração de Certificados de Cumprimento ODS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$247.181.760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$247.181.760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073035"/>
                  </a:ext>
                </a:extLst>
              </a:tr>
              <a:tr h="234243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Custo Social do Carbono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Usd/Ton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$8.612.605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$8.009.723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 dirty="0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$602.882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Usd/Ton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19761"/>
                  </a:ext>
                </a:extLst>
              </a:tr>
              <a:tr h="234243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Preço do Green Plus Anual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$1.041.562.800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$1.041.562.800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316638"/>
                  </a:ext>
                </a:extLst>
              </a:tr>
              <a:tr h="234243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501191"/>
                  </a:ext>
                </a:extLst>
              </a:tr>
              <a:tr h="234243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PREÇO 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$93.400.100.605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$87.656.474.603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$5.743.626.002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267126"/>
                  </a:ext>
                </a:extLst>
              </a:tr>
              <a:tr h="217846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001531"/>
                  </a:ext>
                </a:extLst>
              </a:tr>
              <a:tr h="292803"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ECONOMIA 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$5.743.626.002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54823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$5.743.626.002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Usd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841231"/>
                  </a:ext>
                </a:extLst>
              </a:tr>
              <a:tr h="217846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992665"/>
                  </a:ext>
                </a:extLst>
              </a:tr>
            </a:tbl>
          </a:graphicData>
        </a:graphic>
      </p:graphicFrame>
      <p:sp>
        <p:nvSpPr>
          <p:cNvPr id="31" name="CuadroTexto 30"/>
          <p:cNvSpPr txBox="1"/>
          <p:nvPr/>
        </p:nvSpPr>
        <p:spPr>
          <a:xfrm>
            <a:off x="0" y="417248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>
                <a:solidFill>
                  <a:srgbClr val="008A3E"/>
                </a:solidFill>
                <a:latin typeface="Arial Black" panose="020B0A04020102020204" pitchFamily="34" charset="0"/>
              </a:rPr>
              <a:t>BENEFÍCIOS DO CTE COMO POLÍTICA PÚBLICA</a:t>
            </a: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904" y="3149530"/>
            <a:ext cx="45719" cy="4572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7593244" y="917727"/>
            <a:ext cx="367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8A3E"/>
                </a:solidFill>
                <a:latin typeface="Arial Black" panose="020B0A04020102020204" pitchFamily="34" charset="0"/>
              </a:rPr>
              <a:t>(</a:t>
            </a:r>
            <a:r>
              <a:rPr lang="es-MX" dirty="0" err="1">
                <a:solidFill>
                  <a:srgbClr val="008A3E"/>
                </a:solidFill>
                <a:latin typeface="Arial Black" panose="020B0A04020102020204" pitchFamily="34" charset="0"/>
              </a:rPr>
              <a:t>Tecnologia</a:t>
            </a:r>
            <a:r>
              <a:rPr lang="es-MX" dirty="0">
                <a:solidFill>
                  <a:srgbClr val="008A3E"/>
                </a:solidFill>
                <a:latin typeface="Arial Black" panose="020B0A04020102020204" pitchFamily="34" charset="0"/>
              </a:rPr>
              <a:t> de </a:t>
            </a:r>
            <a:r>
              <a:rPr lang="es-MX" dirty="0" err="1">
                <a:solidFill>
                  <a:srgbClr val="008A3E"/>
                </a:solidFill>
                <a:latin typeface="Arial Black" panose="020B0A04020102020204" pitchFamily="34" charset="0"/>
              </a:rPr>
              <a:t>custo</a:t>
            </a:r>
            <a:r>
              <a:rPr lang="es-MX" dirty="0">
                <a:solidFill>
                  <a:srgbClr val="008A3E"/>
                </a:solidFill>
                <a:latin typeface="Arial Black" panose="020B0A04020102020204" pitchFamily="34" charset="0"/>
              </a:rPr>
              <a:t> </a:t>
            </a:r>
            <a:r>
              <a:rPr lang="es-MX" dirty="0" err="1">
                <a:solidFill>
                  <a:srgbClr val="008A3E"/>
                </a:solidFill>
                <a:latin typeface="Arial Black" panose="020B0A04020102020204" pitchFamily="34" charset="0"/>
              </a:rPr>
              <a:t>zero</a:t>
            </a:r>
            <a:r>
              <a:rPr lang="es-MX" dirty="0">
                <a:solidFill>
                  <a:srgbClr val="008A3E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8634F5-B1A0-4448-B2AD-FF32C19CC0DB}"/>
              </a:ext>
            </a:extLst>
          </p:cNvPr>
          <p:cNvSpPr txBox="1"/>
          <p:nvPr/>
        </p:nvSpPr>
        <p:spPr>
          <a:xfrm>
            <a:off x="138026" y="6403423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8A3E"/>
                </a:solidFill>
                <a:latin typeface="Arial Black" panose="020B0A04020102020204" pitchFamily="34" charset="0"/>
              </a:rPr>
              <a:t>* CTE – Combustível de Transição Energética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56" y="1602872"/>
            <a:ext cx="2813212" cy="147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259CF96-720D-47DC-8A99-6963BE32D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44" y="2935141"/>
            <a:ext cx="542606" cy="542606"/>
          </a:xfrm>
          <a:prstGeom prst="rect">
            <a:avLst/>
          </a:prstGeom>
        </p:spPr>
      </p:pic>
      <p:pic>
        <p:nvPicPr>
          <p:cNvPr id="1026" name="Picture 2" descr="High school money matters – The Armijo Signal">
            <a:extLst>
              <a:ext uri="{FF2B5EF4-FFF2-40B4-BE49-F238E27FC236}">
                <a16:creationId xmlns:a16="http://schemas.microsoft.com/office/drawing/2014/main" id="{EFF92CD1-9482-40B5-B342-A3E922B81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659" y="3007393"/>
            <a:ext cx="237558" cy="3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045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331858F5-994C-475A-8F9B-18BA847DB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1" y="1126630"/>
            <a:ext cx="2302370" cy="23023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E91176-5A74-4A87-9E0F-5B40A6C82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2" y="1873052"/>
            <a:ext cx="816146" cy="81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30">
            <a:extLst>
              <a:ext uri="{FF2B5EF4-FFF2-40B4-BE49-F238E27FC236}">
                <a16:creationId xmlns:a16="http://schemas.microsoft.com/office/drawing/2014/main" id="{56E9E63D-EDCA-4B59-BF9C-629DED0BC03A}"/>
              </a:ext>
            </a:extLst>
          </p:cNvPr>
          <p:cNvSpPr txBox="1"/>
          <p:nvPr/>
        </p:nvSpPr>
        <p:spPr>
          <a:xfrm>
            <a:off x="0" y="30811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>
                <a:solidFill>
                  <a:srgbClr val="008A3E"/>
                </a:solidFill>
                <a:latin typeface="Arial Black" panose="020B0A04020102020204" pitchFamily="34" charset="0"/>
              </a:rPr>
              <a:t>BENEFÍCIOS DE UM COMBUSTÍVEL DE TRANSIÇÃO ENERGÉTICA COMO POLÍTICA PÚBLICA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67245A-EE97-4490-AC7D-F91104F1CAD0}"/>
              </a:ext>
            </a:extLst>
          </p:cNvPr>
          <p:cNvSpPr txBox="1"/>
          <p:nvPr/>
        </p:nvSpPr>
        <p:spPr>
          <a:xfrm>
            <a:off x="2558409" y="1769983"/>
            <a:ext cx="95910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     A ADOÇÃO DO USO DE UM COMBUSTÍVEL DE TRANSIÇÃO ENERGÉTICA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COMO POLÍTICA PÚBLICA, GERARIA REFLEXOS POSITIVOS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NOS SEGUINTES MINISTÉRIOS: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7028F4-CB29-4550-BB7C-FB78A2A84502}"/>
              </a:ext>
            </a:extLst>
          </p:cNvPr>
          <p:cNvSpPr txBox="1"/>
          <p:nvPr/>
        </p:nvSpPr>
        <p:spPr>
          <a:xfrm>
            <a:off x="2296325" y="2863976"/>
            <a:ext cx="8483413" cy="3788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MCTI – INOVAÇÃO TECNOLÓGICA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MME – ECONOMIA DE 7% NAS RESERVAS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MS – REDUÇÃO DO CUSTO SOCIAL PELA EMISSÃO DE CARBONO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MAPA – FATOR COADJUVANTE NA AGRICULTURA DE BAIXO CARBONO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MRE – DIMINUIÇÃO DA EXPOSIÇÃO DO BRASIL PELA ADOÇÃO DE AÇÕES CONCRETAS </a:t>
            </a:r>
          </a:p>
          <a:p>
            <a:pPr>
              <a:lnSpc>
                <a:spcPct val="150000"/>
              </a:lnSpc>
            </a:pPr>
            <a:r>
              <a:rPr lang="pt-BR" dirty="0"/>
              <a:t>	NO CUMPRIMENTO DO ACORDO DE PARIS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MI – REDUÇÃO DOS CUSTOS DE LOGÍSTICA E TRANSPORTES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MD – REDUÇÃO DE CUSTO NA CONTA COMBUSTÍVEIS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dirty="0"/>
              <a:t> ME – REFLEXOS POSITIVOS NA ECONOMIA COMO UM TODO</a:t>
            </a:r>
            <a:endParaRPr lang="pt-BR" sz="1600" dirty="0"/>
          </a:p>
        </p:txBody>
      </p:sp>
      <p:pic>
        <p:nvPicPr>
          <p:cNvPr id="12" name="Imagen 14">
            <a:extLst>
              <a:ext uri="{FF2B5EF4-FFF2-40B4-BE49-F238E27FC236}">
                <a16:creationId xmlns:a16="http://schemas.microsoft.com/office/drawing/2014/main" id="{28D547D5-F24D-4488-AD06-9FD8D74534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23314" r="7488" b="24730"/>
          <a:stretch/>
        </p:blipFill>
        <p:spPr>
          <a:xfrm>
            <a:off x="9757610" y="6320188"/>
            <a:ext cx="2044256" cy="3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">
            <a:extLst>
              <a:ext uri="{FF2B5EF4-FFF2-40B4-BE49-F238E27FC236}">
                <a16:creationId xmlns:a16="http://schemas.microsoft.com/office/drawing/2014/main" id="{BF716A53-6EF2-42B0-9FD2-6CE65DFF3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8" b="100000" l="0" r="100000">
                        <a14:foregroundMark x1="60341" y1="72427" x2="60341" y2="72427"/>
                        <a14:foregroundMark x1="31873" y1="52621" x2="31873" y2="52621"/>
                        <a14:foregroundMark x1="76886" y1="11650" x2="76886" y2="11650"/>
                        <a14:foregroundMark x1="58151" y1="17282" x2="58151" y2="17282"/>
                        <a14:foregroundMark x1="39416" y1="16117" x2="39416" y2="16117"/>
                        <a14:foregroundMark x1="57178" y1="63689" x2="57178" y2="63689"/>
                      </a14:backgroundRemoval>
                    </a14:imgEffect>
                  </a14:imgLayer>
                </a14:imgProps>
              </a:ext>
            </a:extLst>
          </a:blip>
          <a:srcRect l="-1466" t="14187" r="1466" b="-14187"/>
          <a:stretch/>
        </p:blipFill>
        <p:spPr>
          <a:xfrm>
            <a:off x="54592" y="1337481"/>
            <a:ext cx="4655672" cy="5987602"/>
          </a:xfrm>
          <a:prstGeom prst="rect">
            <a:avLst/>
          </a:prstGeom>
        </p:spPr>
      </p:pic>
      <p:pic>
        <p:nvPicPr>
          <p:cNvPr id="9" name="Imagen 20">
            <a:extLst>
              <a:ext uri="{FF2B5EF4-FFF2-40B4-BE49-F238E27FC236}">
                <a16:creationId xmlns:a16="http://schemas.microsoft.com/office/drawing/2014/main" id="{EC8BDA72-234F-4DED-8558-D49B54748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2" b="2542"/>
          <a:stretch/>
        </p:blipFill>
        <p:spPr>
          <a:xfrm>
            <a:off x="54592" y="3248167"/>
            <a:ext cx="12137408" cy="1774209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A9E3AA05-17EC-4FF9-A0E1-5675A5DD449D}"/>
              </a:ext>
            </a:extLst>
          </p:cNvPr>
          <p:cNvSpPr txBox="1">
            <a:spLocks/>
          </p:cNvSpPr>
          <p:nvPr/>
        </p:nvSpPr>
        <p:spPr>
          <a:xfrm>
            <a:off x="3902299" y="5180520"/>
            <a:ext cx="7947457" cy="1171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600" b="1" dirty="0">
                <a:solidFill>
                  <a:srgbClr val="008A3E"/>
                </a:solidFill>
              </a:rPr>
              <a:t>HOREB BRASIL é a subsidiária responsável pela Produção, Distribuição e Comercialização do Green Plus no Mercosul e do AV Green para o mundo.</a:t>
            </a:r>
            <a:endParaRPr lang="es-MX" sz="2600" b="1" dirty="0">
              <a:solidFill>
                <a:srgbClr val="008A3E"/>
              </a:solidFill>
            </a:endParaRPr>
          </a:p>
        </p:txBody>
      </p:sp>
      <p:sp>
        <p:nvSpPr>
          <p:cNvPr id="11" name="CuadroTexto 14">
            <a:extLst>
              <a:ext uri="{FF2B5EF4-FFF2-40B4-BE49-F238E27FC236}">
                <a16:creationId xmlns:a16="http://schemas.microsoft.com/office/drawing/2014/main" id="{A8C22A50-CEC9-47AC-BFDB-11E3B26D7FEE}"/>
              </a:ext>
            </a:extLst>
          </p:cNvPr>
          <p:cNvSpPr txBox="1"/>
          <p:nvPr/>
        </p:nvSpPr>
        <p:spPr>
          <a:xfrm>
            <a:off x="0" y="4510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008A3E"/>
                </a:solidFill>
                <a:latin typeface="Arial Black" panose="020B0A04020102020204" pitchFamily="34" charset="0"/>
              </a:rPr>
              <a:t>QUEM SOMOS ?</a:t>
            </a:r>
          </a:p>
        </p:txBody>
      </p:sp>
    </p:spTree>
    <p:extLst>
      <p:ext uri="{BB962C8B-B14F-4D97-AF65-F5344CB8AC3E}">
        <p14:creationId xmlns:p14="http://schemas.microsoft.com/office/powerpoint/2010/main" val="2950802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amado verde com árvores ao fundo&#10;&#10;Descrição gerada automaticamente com confiança média">
            <a:extLst>
              <a:ext uri="{FF2B5EF4-FFF2-40B4-BE49-F238E27FC236}">
                <a16:creationId xmlns:a16="http://schemas.microsoft.com/office/drawing/2014/main" id="{AD548D42-E0FB-6D7A-CBF1-D7C642126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974AFE-3361-4658-8EF8-B86EE5C1ECC1}"/>
              </a:ext>
            </a:extLst>
          </p:cNvPr>
          <p:cNvSpPr txBox="1"/>
          <p:nvPr/>
        </p:nvSpPr>
        <p:spPr>
          <a:xfrm>
            <a:off x="201255" y="4935274"/>
            <a:ext cx="13152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DUQUE DE CAXIAS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42E0F3-E589-4D32-AFF6-02159DDC71C1}"/>
              </a:ext>
            </a:extLst>
          </p:cNvPr>
          <p:cNvSpPr txBox="1"/>
          <p:nvPr/>
        </p:nvSpPr>
        <p:spPr>
          <a:xfrm>
            <a:off x="0" y="4501120"/>
            <a:ext cx="522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DE JANEIRO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EA3834-F7D9-4405-B07D-4E3EEC2F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45"/>
          <a:stretch/>
        </p:blipFill>
        <p:spPr>
          <a:xfrm>
            <a:off x="-62753" y="0"/>
            <a:ext cx="12254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F7C1CD-A320-4874-83B9-76BFDB159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40A410-D6C4-42C4-8BDB-CF6F2724C34B}"/>
              </a:ext>
            </a:extLst>
          </p:cNvPr>
          <p:cNvSpPr txBox="1"/>
          <p:nvPr/>
        </p:nvSpPr>
        <p:spPr>
          <a:xfrm>
            <a:off x="667918" y="320610"/>
            <a:ext cx="8328560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Bolso do Usuário e o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Meio Ambiente</a:t>
            </a:r>
            <a:endParaRPr kumimoji="0" lang="pt-BR" sz="6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5EE4ED1-76C6-4903-BC82-0A4831883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31" y="3076554"/>
            <a:ext cx="2798067" cy="27874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903F4AF-FCD7-41F6-805A-326E112AE55C}"/>
              </a:ext>
            </a:extLst>
          </p:cNvPr>
          <p:cNvSpPr txBox="1"/>
          <p:nvPr/>
        </p:nvSpPr>
        <p:spPr>
          <a:xfrm>
            <a:off x="5760402" y="2764875"/>
            <a:ext cx="489492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 </a:t>
            </a:r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Agradecem pela</a:t>
            </a:r>
            <a:endParaRPr kumimoji="0" lang="pt-BR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C156A4-FF95-4636-9B84-5492D55DEE1E}"/>
              </a:ext>
            </a:extLst>
          </p:cNvPr>
          <p:cNvSpPr txBox="1"/>
          <p:nvPr/>
        </p:nvSpPr>
        <p:spPr>
          <a:xfrm>
            <a:off x="7619600" y="3870104"/>
            <a:ext cx="445410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 !</a:t>
            </a:r>
            <a:endParaRPr kumimoji="0" lang="pt-BR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395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>
            <a:extLst>
              <a:ext uri="{FF2B5EF4-FFF2-40B4-BE49-F238E27FC236}">
                <a16:creationId xmlns:a16="http://schemas.microsoft.com/office/drawing/2014/main" id="{4F4B582A-91D6-46B0-A70C-3C5C352A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53" y="1613056"/>
            <a:ext cx="496771" cy="729373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39F1725-E21B-4B23-B733-96208612B811}"/>
              </a:ext>
            </a:extLst>
          </p:cNvPr>
          <p:cNvSpPr/>
          <p:nvPr/>
        </p:nvSpPr>
        <p:spPr>
          <a:xfrm>
            <a:off x="1043538" y="1520542"/>
            <a:ext cx="914400" cy="9144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3">
            <a:extLst>
              <a:ext uri="{FF2B5EF4-FFF2-40B4-BE49-F238E27FC236}">
                <a16:creationId xmlns:a16="http://schemas.microsoft.com/office/drawing/2014/main" id="{3AA5A4AF-4545-43FD-AA42-5D370EC801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77" y="3893145"/>
            <a:ext cx="916810" cy="916810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497ADB6C-5F17-41B9-A669-93B06AD6479D}"/>
              </a:ext>
            </a:extLst>
          </p:cNvPr>
          <p:cNvSpPr/>
          <p:nvPr/>
        </p:nvSpPr>
        <p:spPr>
          <a:xfrm>
            <a:off x="1048477" y="3893145"/>
            <a:ext cx="914400" cy="9144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4">
            <a:extLst>
              <a:ext uri="{FF2B5EF4-FFF2-40B4-BE49-F238E27FC236}">
                <a16:creationId xmlns:a16="http://schemas.microsoft.com/office/drawing/2014/main" id="{27F46F17-BA13-4CE6-BE7A-4FE00D3D41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25" l="2146" r="97425">
                        <a14:foregroundMark x1="50644" y1="32189" x2="50644" y2="32189"/>
                        <a14:foregroundMark x1="43777" y1="42489" x2="43777" y2="42489"/>
                        <a14:foregroundMark x1="59657" y1="44206" x2="59657" y2="44206"/>
                        <a14:foregroundMark x1="52361" y1="40773" x2="52361" y2="40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73" y="2696075"/>
            <a:ext cx="968698" cy="968698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F583C4FF-6DDA-4287-B7E4-E9E9C23A97B8}"/>
              </a:ext>
            </a:extLst>
          </p:cNvPr>
          <p:cNvSpPr/>
          <p:nvPr/>
        </p:nvSpPr>
        <p:spPr>
          <a:xfrm>
            <a:off x="1070687" y="2723224"/>
            <a:ext cx="914400" cy="9144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30">
            <a:extLst>
              <a:ext uri="{FF2B5EF4-FFF2-40B4-BE49-F238E27FC236}">
                <a16:creationId xmlns:a16="http://schemas.microsoft.com/office/drawing/2014/main" id="{CEB8A3A1-F788-44B4-BFCF-270D95CE10D3}"/>
              </a:ext>
            </a:extLst>
          </p:cNvPr>
          <p:cNvSpPr txBox="1"/>
          <p:nvPr/>
        </p:nvSpPr>
        <p:spPr>
          <a:xfrm>
            <a:off x="2271090" y="1716132"/>
            <a:ext cx="811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Plantio</a:t>
            </a:r>
            <a:r>
              <a:rPr lang="pt-B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de</a:t>
            </a:r>
            <a:r>
              <a:rPr lang="es-MX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350.000 </a:t>
            </a:r>
            <a:r>
              <a:rPr lang="es-MX" sz="28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árvores</a:t>
            </a:r>
            <a:endParaRPr lang="es-MX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CuadroTexto 35">
            <a:extLst>
              <a:ext uri="{FF2B5EF4-FFF2-40B4-BE49-F238E27FC236}">
                <a16:creationId xmlns:a16="http://schemas.microsoft.com/office/drawing/2014/main" id="{D4BB99F3-BD79-410C-9AB5-3135DD973E38}"/>
              </a:ext>
            </a:extLst>
          </p:cNvPr>
          <p:cNvSpPr txBox="1"/>
          <p:nvPr/>
        </p:nvSpPr>
        <p:spPr>
          <a:xfrm>
            <a:off x="2271090" y="4090081"/>
            <a:ext cx="811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Instalação de 15.000 painéis solares</a:t>
            </a:r>
            <a:endParaRPr lang="es-MX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6BC0F833-24C4-41F2-B00E-AC8A022048EF}"/>
              </a:ext>
            </a:extLst>
          </p:cNvPr>
          <p:cNvSpPr/>
          <p:nvPr/>
        </p:nvSpPr>
        <p:spPr>
          <a:xfrm>
            <a:off x="3732114" y="456172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https://climaticocambio.com/las-emisiones-de-co2-que-evita-la-energia-solar/</a:t>
            </a:r>
          </a:p>
        </p:txBody>
      </p:sp>
      <p:sp>
        <p:nvSpPr>
          <p:cNvPr id="16" name="Rectángulo 6">
            <a:extLst>
              <a:ext uri="{FF2B5EF4-FFF2-40B4-BE49-F238E27FC236}">
                <a16:creationId xmlns:a16="http://schemas.microsoft.com/office/drawing/2014/main" id="{EFCD1CF2-0C9F-46B9-99E2-700B62C7B0A7}"/>
              </a:ext>
            </a:extLst>
          </p:cNvPr>
          <p:cNvSpPr/>
          <p:nvPr/>
        </p:nvSpPr>
        <p:spPr>
          <a:xfrm>
            <a:off x="2062276" y="2169519"/>
            <a:ext cx="41904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https://www.fundacionaquae.org/wp-content/uploads/2016/04/infografia_oxigeno.pdf</a:t>
            </a:r>
          </a:p>
        </p:txBody>
      </p:sp>
      <p:sp>
        <p:nvSpPr>
          <p:cNvPr id="17" name="CuadroTexto 36">
            <a:extLst>
              <a:ext uri="{FF2B5EF4-FFF2-40B4-BE49-F238E27FC236}">
                <a16:creationId xmlns:a16="http://schemas.microsoft.com/office/drawing/2014/main" id="{1941C58B-BC32-4491-A365-BD897E38F7DE}"/>
              </a:ext>
            </a:extLst>
          </p:cNvPr>
          <p:cNvSpPr txBox="1"/>
          <p:nvPr/>
        </p:nvSpPr>
        <p:spPr>
          <a:xfrm>
            <a:off x="2271090" y="2918814"/>
            <a:ext cx="811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Instalação de 2 geradores eólicos</a:t>
            </a:r>
            <a:endParaRPr lang="es-MX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ectángulo 8">
            <a:extLst>
              <a:ext uri="{FF2B5EF4-FFF2-40B4-BE49-F238E27FC236}">
                <a16:creationId xmlns:a16="http://schemas.microsoft.com/office/drawing/2014/main" id="{22AD8A2B-E308-4B2D-A9A0-D1B4553FEE3F}"/>
              </a:ext>
            </a:extLst>
          </p:cNvPr>
          <p:cNvSpPr/>
          <p:nvPr/>
        </p:nvSpPr>
        <p:spPr>
          <a:xfrm>
            <a:off x="2877388" y="3343821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https://www.muyinteresante.es/icuanta-electricidad-produce-un-aerogenerador</a:t>
            </a:r>
          </a:p>
        </p:txBody>
      </p:sp>
      <p:pic>
        <p:nvPicPr>
          <p:cNvPr id="19" name="Imagen 11" descr="Imagen 11">
            <a:extLst>
              <a:ext uri="{FF2B5EF4-FFF2-40B4-BE49-F238E27FC236}">
                <a16:creationId xmlns:a16="http://schemas.microsoft.com/office/drawing/2014/main" id="{1FD3B129-82FD-4106-B34B-9AD17A5EF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168" y="5229463"/>
            <a:ext cx="545946" cy="57971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3D70110C-0A12-4336-A80F-F4A7F741338A}"/>
              </a:ext>
            </a:extLst>
          </p:cNvPr>
          <p:cNvSpPr/>
          <p:nvPr/>
        </p:nvSpPr>
        <p:spPr>
          <a:xfrm>
            <a:off x="1021636" y="5061173"/>
            <a:ext cx="914400" cy="9144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CuadroTexto 40">
            <a:extLst>
              <a:ext uri="{FF2B5EF4-FFF2-40B4-BE49-F238E27FC236}">
                <a16:creationId xmlns:a16="http://schemas.microsoft.com/office/drawing/2014/main" id="{797D6493-B0F4-4493-BE9A-FE95970C1833}"/>
              </a:ext>
            </a:extLst>
          </p:cNvPr>
          <p:cNvSpPr txBox="1"/>
          <p:nvPr/>
        </p:nvSpPr>
        <p:spPr>
          <a:xfrm>
            <a:off x="2248415" y="5145400"/>
            <a:ext cx="971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Utilização de 5.250 l  de Combustível de Transição Energética</a:t>
            </a:r>
            <a:endParaRPr lang="es-MX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Rectángulo 44">
            <a:extLst>
              <a:ext uri="{FF2B5EF4-FFF2-40B4-BE49-F238E27FC236}">
                <a16:creationId xmlns:a16="http://schemas.microsoft.com/office/drawing/2014/main" id="{96A474A6-A359-4A81-A776-CEAE4CE6C25A}"/>
              </a:ext>
            </a:extLst>
          </p:cNvPr>
          <p:cNvSpPr/>
          <p:nvPr/>
        </p:nvSpPr>
        <p:spPr>
          <a:xfrm>
            <a:off x="5317761" y="570146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MX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Fuente propia</a:t>
            </a:r>
          </a:p>
        </p:txBody>
      </p:sp>
      <p:sp>
        <p:nvSpPr>
          <p:cNvPr id="23" name="CuadroTexto 45">
            <a:extLst>
              <a:ext uri="{FF2B5EF4-FFF2-40B4-BE49-F238E27FC236}">
                <a16:creationId xmlns:a16="http://schemas.microsoft.com/office/drawing/2014/main" id="{D537464B-5F31-4C92-B691-793A1C454462}"/>
              </a:ext>
            </a:extLst>
          </p:cNvPr>
          <p:cNvSpPr txBox="1"/>
          <p:nvPr/>
        </p:nvSpPr>
        <p:spPr>
          <a:xfrm>
            <a:off x="2271090" y="3381529"/>
            <a:ext cx="811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$ 2.000.000 USD</a:t>
            </a:r>
          </a:p>
        </p:txBody>
      </p:sp>
      <p:sp>
        <p:nvSpPr>
          <p:cNvPr id="24" name="CuadroTexto 47">
            <a:extLst>
              <a:ext uri="{FF2B5EF4-FFF2-40B4-BE49-F238E27FC236}">
                <a16:creationId xmlns:a16="http://schemas.microsoft.com/office/drawing/2014/main" id="{638854BF-9E7E-461A-81A9-A11CB40D18E8}"/>
              </a:ext>
            </a:extLst>
          </p:cNvPr>
          <p:cNvSpPr txBox="1"/>
          <p:nvPr/>
        </p:nvSpPr>
        <p:spPr>
          <a:xfrm>
            <a:off x="2268680" y="4523026"/>
            <a:ext cx="811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$ 1.500.000 USD</a:t>
            </a:r>
          </a:p>
        </p:txBody>
      </p:sp>
      <p:sp>
        <p:nvSpPr>
          <p:cNvPr id="25" name="CuadroTexto 48">
            <a:extLst>
              <a:ext uri="{FF2B5EF4-FFF2-40B4-BE49-F238E27FC236}">
                <a16:creationId xmlns:a16="http://schemas.microsoft.com/office/drawing/2014/main" id="{4910A24F-1748-4315-913E-C8A0CFFFE0CC}"/>
              </a:ext>
            </a:extLst>
          </p:cNvPr>
          <p:cNvSpPr txBox="1"/>
          <p:nvPr/>
        </p:nvSpPr>
        <p:spPr>
          <a:xfrm>
            <a:off x="6903593" y="5690873"/>
            <a:ext cx="265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$ 5.000 USD</a:t>
            </a:r>
          </a:p>
        </p:txBody>
      </p:sp>
      <p:sp>
        <p:nvSpPr>
          <p:cNvPr id="26" name="Rectángulo 16">
            <a:extLst>
              <a:ext uri="{FF2B5EF4-FFF2-40B4-BE49-F238E27FC236}">
                <a16:creationId xmlns:a16="http://schemas.microsoft.com/office/drawing/2014/main" id="{89404C63-3E11-4748-8AA4-DBFF60A286BD}"/>
              </a:ext>
            </a:extLst>
          </p:cNvPr>
          <p:cNvSpPr/>
          <p:nvPr/>
        </p:nvSpPr>
        <p:spPr>
          <a:xfrm>
            <a:off x="7909084" y="6108960"/>
            <a:ext cx="3504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200" dirty="0">
                <a:solidFill>
                  <a:srgbClr val="0070C0"/>
                </a:solidFill>
              </a:rPr>
              <a:t>https://www.eia.gov/tools/faqs/faq.php?id=667&amp;t=3</a:t>
            </a:r>
          </a:p>
        </p:txBody>
      </p:sp>
      <p:sp>
        <p:nvSpPr>
          <p:cNvPr id="27" name="CuadroTexto 27">
            <a:extLst>
              <a:ext uri="{FF2B5EF4-FFF2-40B4-BE49-F238E27FC236}">
                <a16:creationId xmlns:a16="http://schemas.microsoft.com/office/drawing/2014/main" id="{FA841E8C-3A80-42AE-9CBD-82A6D2732AA2}"/>
              </a:ext>
            </a:extLst>
          </p:cNvPr>
          <p:cNvSpPr txBox="1"/>
          <p:nvPr/>
        </p:nvSpPr>
        <p:spPr>
          <a:xfrm>
            <a:off x="0" y="451097"/>
            <a:ext cx="12192000" cy="523220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008A3E"/>
                </a:solidFill>
                <a:latin typeface="Arial Black" panose="020B0A04020102020204" pitchFamily="34" charset="0"/>
              </a:rPr>
              <a:t>AÇÕES PARA REDUZIR 1 TONELADA DE </a:t>
            </a:r>
            <a:r>
              <a:rPr lang="es-MX" sz="2800" dirty="0">
                <a:solidFill>
                  <a:srgbClr val="008A3E"/>
                </a:solidFill>
                <a:latin typeface="Arial Black" panose="020B0A04020102020204" pitchFamily="34" charset="0"/>
              </a:rPr>
              <a:t>GEE/hora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B38DA76B-F707-8FC0-1030-07B0CA1C1418}"/>
              </a:ext>
            </a:extLst>
          </p:cNvPr>
          <p:cNvGrpSpPr/>
          <p:nvPr/>
        </p:nvGrpSpPr>
        <p:grpSpPr>
          <a:xfrm>
            <a:off x="601157" y="6340719"/>
            <a:ext cx="11412856" cy="380034"/>
            <a:chOff x="401062" y="6126133"/>
            <a:chExt cx="11412856" cy="380034"/>
          </a:xfrm>
        </p:grpSpPr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A56B915E-92A9-B81D-1D1D-BDB381C89C3C}"/>
                </a:ext>
              </a:extLst>
            </p:cNvPr>
            <p:cNvSpPr/>
            <p:nvPr/>
          </p:nvSpPr>
          <p:spPr>
            <a:xfrm>
              <a:off x="401062" y="6316150"/>
              <a:ext cx="10956749" cy="45719"/>
            </a:xfrm>
            <a:prstGeom prst="rect">
              <a:avLst/>
            </a:prstGeom>
            <a:solidFill>
              <a:srgbClr val="00528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200">
                  <a:solidFill>
                    <a:srgbClr val="007E39"/>
                  </a:solidFill>
                </a:defRPr>
              </a:pPr>
              <a:endParaRPr/>
            </a:p>
          </p:txBody>
        </p:sp>
        <p:pic>
          <p:nvPicPr>
            <p:cNvPr id="35" name="Imagem 34" descr="Logotipo, Ícone, nome da empresa&#10;&#10;Descrição gerada automaticamente">
              <a:extLst>
                <a:ext uri="{FF2B5EF4-FFF2-40B4-BE49-F238E27FC236}">
                  <a16:creationId xmlns:a16="http://schemas.microsoft.com/office/drawing/2014/main" id="{E4482073-C328-3BBB-1B31-8A053AC6B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4486" y="6126133"/>
              <a:ext cx="429432" cy="38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5855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55932" y="2846291"/>
            <a:ext cx="275875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60" dirty="0">
                <a:solidFill>
                  <a:srgbClr val="70AD47"/>
                </a:solidFill>
                <a:latin typeface="Arial"/>
                <a:ea typeface="+mn-ea"/>
                <a:cs typeface="Arial"/>
              </a:rPr>
              <a:t>WILSON JOSÉ ROMÃO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58762" y="3166892"/>
            <a:ext cx="2955925" cy="1114344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lang="pt-BR" sz="1200" spc="-40" dirty="0">
                <a:solidFill>
                  <a:srgbClr val="FFFFFF"/>
                </a:solidFill>
                <a:latin typeface="Arial"/>
                <a:cs typeface="Arial"/>
              </a:rPr>
              <a:t>DIRETOR GERAL 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HOREB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MERCOSUR</a:t>
            </a:r>
            <a:endParaRPr sz="1200" dirty="0">
              <a:latin typeface="Arial"/>
              <a:cs typeface="Arial"/>
            </a:endParaRPr>
          </a:p>
          <a:p>
            <a:pPr marL="238760" marR="233045" algn="ctr">
              <a:lnSpc>
                <a:spcPct val="113100"/>
              </a:lnSpc>
              <a:spcBef>
                <a:spcPts val="490"/>
              </a:spcBef>
            </a:pPr>
            <a:r>
              <a:rPr sz="1400" u="sng" spc="-1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wjromao@horeb-mercosur.com </a:t>
            </a:r>
            <a:r>
              <a:rPr sz="1400" spc="-375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</a:t>
            </a:r>
            <a:r>
              <a:rPr sz="1400" u="sng" spc="1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www.horeb-latam.com</a:t>
            </a:r>
            <a:endParaRPr lang="pt-BR" sz="1400" u="sng" spc="10" dirty="0">
              <a:solidFill>
                <a:schemeClr val="bg1">
                  <a:lumMod val="95000"/>
                </a:schemeClr>
              </a:solidFill>
              <a:uFill>
                <a:solidFill>
                  <a:srgbClr val="0000FF"/>
                </a:solidFill>
              </a:uFill>
              <a:latin typeface="Arial"/>
              <a:cs typeface="Arial"/>
            </a:endParaRPr>
          </a:p>
          <a:p>
            <a:pPr marL="238760" marR="233045" algn="ctr">
              <a:lnSpc>
                <a:spcPct val="113100"/>
              </a:lnSpc>
              <a:spcBef>
                <a:spcPts val="490"/>
              </a:spcBef>
            </a:pPr>
            <a:r>
              <a:rPr lang="pt-BR" sz="1400" u="sng" spc="1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+55 (021) 99127-6505 </a:t>
            </a:r>
            <a:endParaRPr sz="1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45563" y="535113"/>
            <a:ext cx="3500871" cy="132730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74F3A5B-EF1B-4C0A-8565-2CDAF2EAB522}"/>
              </a:ext>
            </a:extLst>
          </p:cNvPr>
          <p:cNvSpPr txBox="1"/>
          <p:nvPr/>
        </p:nvSpPr>
        <p:spPr>
          <a:xfrm>
            <a:off x="4430086" y="5134645"/>
            <a:ext cx="3331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Obrigado</a:t>
            </a:r>
            <a:r>
              <a:rPr lang="pt-BR" sz="80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 !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5366A63F-8589-46E3-8B51-18364E324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3" y="5531724"/>
            <a:ext cx="1751746" cy="116865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8D4C7C86-CAE7-4C54-9EFA-1D55AD3A53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745" y="5480280"/>
            <a:ext cx="1271542" cy="1271542"/>
          </a:xfrm>
          <a:prstGeom prst="rect">
            <a:avLst/>
          </a:prstGeom>
        </p:spPr>
      </p:pic>
      <p:pic>
        <p:nvPicPr>
          <p:cNvPr id="4" name="Imagem 3" descr="Código QR&#10;&#10;Descrição gerada automaticamente">
            <a:extLst>
              <a:ext uri="{FF2B5EF4-FFF2-40B4-BE49-F238E27FC236}">
                <a16:creationId xmlns:a16="http://schemas.microsoft.com/office/drawing/2014/main" id="{DEEF72F6-DBCB-EFBD-64A3-42B528C94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745" y="2762589"/>
            <a:ext cx="1518647" cy="15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2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4331</TotalTime>
  <Words>2761</Words>
  <Application>Microsoft Office PowerPoint</Application>
  <PresentationFormat>Widescreen</PresentationFormat>
  <Paragraphs>638</Paragraphs>
  <Slides>90</Slides>
  <Notes>18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90</vt:i4>
      </vt:variant>
    </vt:vector>
  </HeadingPairs>
  <TitlesOfParts>
    <vt:vector size="101" baseType="lpstr">
      <vt:lpstr>Arial</vt:lpstr>
      <vt:lpstr>Arial Black</vt:lpstr>
      <vt:lpstr>Brush Script MT</vt:lpstr>
      <vt:lpstr>Calibri</vt:lpstr>
      <vt:lpstr>Calibri Light</vt:lpstr>
      <vt:lpstr>Helvetica</vt:lpstr>
      <vt:lpstr>Lucida Sans</vt:lpstr>
      <vt:lpstr>rawline</vt:lpstr>
      <vt:lpstr>Wingdings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Catalisador Que Transforma O Combustível</vt:lpstr>
      <vt:lpstr> O que é o                                ? </vt:lpstr>
      <vt:lpstr>GREEN PLUS INNOVATION IVD ASTM D 6201-04 CARBON DEPOSITS</vt:lpstr>
      <vt:lpstr>GRAVIMETRY FILTER  ANALYSIS COMPARISON</vt:lpstr>
      <vt:lpstr>EMISSIONS REDUCTION  IN TEXAS FUEL</vt:lpstr>
      <vt:lpstr>TCEQ AND EPA APPROVAL TEXAS AND USA RESPECTIVELY</vt:lpstr>
      <vt:lpstr>GreenPlus – Teste de Eficiência de Combustão</vt:lpstr>
      <vt:lpstr>Apresentação do PowerPoint</vt:lpstr>
      <vt:lpstr>Apresentação do PowerPoint</vt:lpstr>
      <vt:lpstr>MINING COMPANY USER</vt:lpstr>
      <vt:lpstr>Apresentação do PowerPoint</vt:lpstr>
      <vt:lpstr>Apresentação do PowerPoint</vt:lpstr>
      <vt:lpstr>Apresentação do PowerPoint</vt:lpstr>
      <vt:lpstr>LOCAL DOS ENSAIOS</vt:lpstr>
      <vt:lpstr>VEÍCULOS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ACREDITAÇÃO ISO 17025 PELO INMETRO: COMPETÊNCIA EM  LABORATÓRIOS DE ENSAIOS, CALIBRAÇÃO E AMOSTRAGEM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é </vt:lpstr>
      <vt:lpstr>Quais objetivos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WILSON JOSÉ ROMÃO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Lima Souza</cp:lastModifiedBy>
  <cp:revision>333</cp:revision>
  <cp:lastPrinted>2021-01-07T22:13:29Z</cp:lastPrinted>
  <dcterms:modified xsi:type="dcterms:W3CDTF">2023-08-15T20:36:55Z</dcterms:modified>
</cp:coreProperties>
</file>